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3000"/>
    </mc:Choice>
    <mc:Fallback>
      <p:transition advClick="0" advTm="3000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3000"/>
    </mc:Choice>
    <mc:Fallback>
      <p:transition advClick="0" advTm="3000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3000"/>
    </mc:Choice>
    <mc:Fallback>
      <p:transition advClick="0" advTm="3000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3000"/>
    </mc:Choice>
    <mc:Fallback>
      <p:transition advClick="0" advTm="3000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3000"/>
    </mc:Choice>
    <mc:Fallback>
      <p:transition advClick="0" advTm="3000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3000"/>
    </mc:Choice>
    <mc:Fallback>
      <p:transition advClick="0" advTm="3000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3000"/>
    </mc:Choice>
    <mc:Fallback>
      <p:transition advClick="0" advTm="3000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3000"/>
    </mc:Choice>
    <mc:Fallback>
      <p:transition advClick="0" advTm="3000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3000"/>
    </mc:Choice>
    <mc:Fallback>
      <p:transition advClick="0" advTm="3000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3000"/>
    </mc:Choice>
    <mc:Fallback>
      <p:transition advClick="0" advTm="3000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3000"/>
    </mc:Choice>
    <mc:Fallback>
      <p:transition advClick="0" advTm="3000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Requires="p14">
      <p:transition p14:dur="10" advClick="0" advTm="3000"/>
    </mc:Choice>
    <mc:Fallback>
      <p:transition advClick="0" advTm="3000"/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699396"/>
            <a:ext cx="5692822" cy="389330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69127" y="116632"/>
            <a:ext cx="7982633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 о «Волшебная палитра»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Руководитель:</a:t>
            </a:r>
          </a:p>
          <a:p>
            <a:pPr algn="ctr"/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Филипов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В.И.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678000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split orient="vert"/>
      </p:transition>
    </mc:Choice>
    <mc:Fallback>
      <p:transition spd="slow" advClick="0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95" y="294349"/>
            <a:ext cx="4737038" cy="638892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292080" y="279333"/>
            <a:ext cx="308103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Стешкова</a:t>
            </a:r>
            <a:endParaRPr lang="ru-RU" sz="5400" b="1" cap="none" spc="0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Ольга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375964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3000"/>
    </mc:Choice>
    <mc:Fallback>
      <p:transition advClick="0" advTm="3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1" y="1628800"/>
            <a:ext cx="6780245" cy="508518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099434" y="404664"/>
            <a:ext cx="48740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Фадеева Диана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940515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3000"/>
    </mc:Choice>
    <mc:Fallback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404664"/>
            <a:ext cx="2695178" cy="5989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6730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split orient="vert"/>
      </p:transition>
    </mc:Choice>
    <mc:Fallback>
      <p:transition spd="slow" advClick="0" advTm="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32656"/>
            <a:ext cx="4623978" cy="616530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148064" y="620688"/>
            <a:ext cx="378860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Афанасьева</a:t>
            </a:r>
          </a:p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Полина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546909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split orient="vert"/>
      </p:transition>
    </mc:Choice>
    <mc:Fallback>
      <p:transition spd="slow" advClick="0" advTm="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93" y="476672"/>
            <a:ext cx="4344235" cy="590465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436096" y="476672"/>
            <a:ext cx="260776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Быкова </a:t>
            </a:r>
          </a:p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Ульяна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530920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3000"/>
    </mc:Choice>
    <mc:Fallback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656"/>
            <a:ext cx="4623978" cy="616530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220072" y="620688"/>
            <a:ext cx="340189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Волкова</a:t>
            </a:r>
          </a:p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Анастасия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23701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3000"/>
    </mc:Choice>
    <mc:Fallback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656"/>
            <a:ext cx="3854450" cy="619268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436096" y="332656"/>
            <a:ext cx="244906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Лагута</a:t>
            </a:r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Полина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885886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3000"/>
    </mc:Choice>
    <mc:Fallback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05125" y="1581175"/>
            <a:ext cx="3333750" cy="616530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820317" y="1484784"/>
            <a:ext cx="55033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Какурина</a:t>
            </a:r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ru-RU" sz="5400" b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Дарина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43735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3000"/>
    </mc:Choice>
    <mc:Fallback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656"/>
            <a:ext cx="4407954" cy="626469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292080" y="331708"/>
            <a:ext cx="310854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Никитина</a:t>
            </a:r>
          </a:p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Света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36998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3000"/>
    </mc:Choice>
    <mc:Fallback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60648"/>
            <a:ext cx="4976604" cy="640871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292080" y="404664"/>
            <a:ext cx="339900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Скорикова</a:t>
            </a:r>
          </a:p>
          <a:p>
            <a:pPr algn="ctr"/>
            <a: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Света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707597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3000"/>
    </mc:Choice>
    <mc:Fallback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1C272F"/>
      </a:dk1>
      <a:lt1>
        <a:sysClr val="window" lastClr="D4D9DB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24</TotalTime>
  <Words>33</Words>
  <Application>Microsoft Office PowerPoint</Application>
  <PresentationFormat>Экран (4:3)</PresentationFormat>
  <Paragraphs>19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виктория</dc:creator>
  <cp:lastModifiedBy>виктория</cp:lastModifiedBy>
  <cp:revision>4</cp:revision>
  <dcterms:created xsi:type="dcterms:W3CDTF">2020-04-21T09:39:01Z</dcterms:created>
  <dcterms:modified xsi:type="dcterms:W3CDTF">2020-04-21T10:12:28Z</dcterms:modified>
</cp:coreProperties>
</file>