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7" r:id="rId4"/>
    <p:sldId id="266" r:id="rId5"/>
    <p:sldId id="268" r:id="rId6"/>
    <p:sldId id="269" r:id="rId7"/>
    <p:sldId id="270" r:id="rId8"/>
    <p:sldId id="258" r:id="rId9"/>
    <p:sldId id="259" r:id="rId10"/>
    <p:sldId id="260" r:id="rId11"/>
    <p:sldId id="261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Творческое объединение </a:t>
            </a:r>
            <a:br>
              <a:rPr lang="ru-RU" dirty="0" smtClean="0"/>
            </a:br>
            <a:r>
              <a:rPr lang="ru-RU" dirty="0" smtClean="0"/>
              <a:t>«Кукольный мастер»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032276"/>
          </a:xfrm>
        </p:spPr>
        <p:txBody>
          <a:bodyPr/>
          <a:lstStyle/>
          <a:p>
            <a:r>
              <a:rPr lang="ru-RU" dirty="0" smtClean="0"/>
              <a:t>Педагог ДО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Запашняя</a:t>
            </a:r>
            <a:r>
              <a:rPr lang="ru-RU" dirty="0" smtClean="0"/>
              <a:t> Елена Михайловна</a:t>
            </a:r>
          </a:p>
          <a:p>
            <a:r>
              <a:rPr lang="ru-RU" dirty="0" smtClean="0"/>
              <a:t>Фото-отчет по выполненным заданиям обучающихся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¦¬¦-¦+¦¦¦¬¦¦¦¬ 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500063"/>
            <a:ext cx="7143799" cy="59563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¦¬¦-¦+¦¦¦¬¦¦¦¬ 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714356"/>
            <a:ext cx="7286676" cy="574200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08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ПЕРВЫЙ ЭТАП РАБОТЫ ЗАВЕРШЕН РЕБЯТА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7239000" cy="431262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algn="ctr">
              <a:lnSpc>
                <a:spcPct val="200000"/>
              </a:lnSpc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НА СЛЕДУЮЩЕЙ НЕДЕЛИ ПРОДОЛЖИМ РАБОТУ, И ЗАЙМЕМСЯ ИЗГОТОВЛЕНИЕ ЛИЦА ВАШЕЙ КУКЛЫ. 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/>
            <a:r>
              <a:rPr lang="ru-RU" dirty="0" smtClean="0"/>
              <a:t>История кукол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721523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20713"/>
            <a:ext cx="4038600" cy="5505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dirty="0" smtClean="0"/>
              <a:t>    Самым древним египетским куклам около 4 тыс. лет. Паяца археологи находят в могилах маленьких египтян. Кукла иногда представляет собой грубый чурбанчик без рук, без ног. Головы украшались париками из деревянных и нитяных бус.</a:t>
            </a:r>
          </a:p>
        </p:txBody>
      </p:sp>
      <p:pic>
        <p:nvPicPr>
          <p:cNvPr id="4100" name="Picture 2" descr="C:\Users\Света\Desktop\о куклах\фото кукол\древний египе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981075"/>
            <a:ext cx="2768600" cy="5051425"/>
          </a:xfr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969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smtClean="0"/>
              <a:t>Российская история в кукольном масштабе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571612"/>
            <a:ext cx="4038600" cy="4924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Первые куклы делались на Руси  из золы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       </a:t>
            </a:r>
            <a:r>
              <a:rPr lang="ru-RU" sz="2000" dirty="0" smtClean="0"/>
              <a:t>Зольная кукла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643050"/>
            <a:ext cx="4038600" cy="4997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Мать давала ребёнку игрушку и оберег одновременно. 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sz="2000" dirty="0" smtClean="0"/>
              <a:t>Вепсская кукла (</a:t>
            </a:r>
            <a:r>
              <a:rPr lang="ru-RU" sz="2000" dirty="0" err="1" smtClean="0"/>
              <a:t>кормилка</a:t>
            </a:r>
            <a:r>
              <a:rPr lang="ru-RU" sz="2000" dirty="0" smtClean="0"/>
              <a:t>)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15365" name="Picture 2" descr="C:\Users\Света\Desktop\о куклах\Фото дополнительно\золь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997200"/>
            <a:ext cx="2016125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 descr="C:\Users\Света\Desktop\о куклах\Фото дополнительно\кукла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000372"/>
            <a:ext cx="1871662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3375"/>
            <a:ext cx="8362950" cy="5792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Кукла - это живое существо, если в нее вложена частичка души художника</a:t>
            </a:r>
          </a:p>
        </p:txBody>
      </p:sp>
      <p:pic>
        <p:nvPicPr>
          <p:cNvPr id="28675" name="Picture 2" descr="E:\Фото дополнительно\ea25b79ae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268413"/>
            <a:ext cx="2616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E:\Фото дополнительно\0fbb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85860"/>
            <a:ext cx="2928938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E:\Фото дополнительно\127947d4747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000372"/>
            <a:ext cx="1857375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5" descr="E:\Фото дополнительно\4df5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429000"/>
            <a:ext cx="207010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6" descr="E:\Фото дополнительно\0ab8040867d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643314"/>
            <a:ext cx="292735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7242048" cy="15716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Предлагаю вам </a:t>
            </a:r>
            <a:r>
              <a:rPr lang="ru-RU" dirty="0" err="1" smtClean="0"/>
              <a:t>ребята,попробовать</a:t>
            </a:r>
            <a:r>
              <a:rPr lang="ru-RU" dirty="0" smtClean="0"/>
              <a:t> самим изготовить вашу куклу.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496"/>
            <a:ext cx="7472386" cy="326866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Все этапы изготовления уже написаны, осталось только придумать образ куклы, проявить фантазию и творчество, и взяться за дело! Вы сами можете стать Волшебниками! Желаю вам успехов!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94514"/>
          </a:xfrm>
        </p:spPr>
        <p:txBody>
          <a:bodyPr>
            <a:normAutofit/>
          </a:bodyPr>
          <a:lstStyle/>
          <a:p>
            <a:r>
              <a:rPr lang="ru-RU" dirty="0" smtClean="0"/>
              <a:t>Изготовление куклы в технике текстильная скульптура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7239000" cy="40268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Необходимые материалы: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Синтепон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Проволока</a:t>
            </a:r>
          </a:p>
          <a:p>
            <a:pPr marL="514350" indent="-514350">
              <a:buAutoNum type="arabicPeriod"/>
            </a:pPr>
            <a:r>
              <a:rPr lang="ru-RU" dirty="0" smtClean="0"/>
              <a:t>Иглы для </a:t>
            </a:r>
            <a:r>
              <a:rPr lang="ru-RU" dirty="0" smtClean="0"/>
              <a:t>валяния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Этапы работы:</a:t>
            </a:r>
          </a:p>
          <a:p>
            <a:pPr marL="514350" indent="-514350">
              <a:buNone/>
            </a:pPr>
            <a:r>
              <a:rPr lang="ru-RU" dirty="0" smtClean="0"/>
              <a:t>Изготовление каркаса из проволоки</a:t>
            </a:r>
          </a:p>
          <a:p>
            <a:pPr marL="514350" indent="-514350">
              <a:buNone/>
            </a:pPr>
            <a:r>
              <a:rPr lang="ru-RU" dirty="0" smtClean="0"/>
              <a:t>Обмотка каркаса </a:t>
            </a:r>
            <a:r>
              <a:rPr lang="ru-RU" dirty="0" err="1" smtClean="0"/>
              <a:t>синтепоном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Валяние стыковочных швов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</a:t>
            </a:r>
            <a:r>
              <a:rPr lang="ru-RU" sz="2700" dirty="0" smtClean="0"/>
              <a:t>Формируем основу будущей куклы из проволоки и </a:t>
            </a:r>
            <a:r>
              <a:rPr lang="ru-RU" sz="2700" dirty="0" err="1" smtClean="0"/>
              <a:t>синтепона</a:t>
            </a:r>
            <a:r>
              <a:rPr lang="ru-RU" sz="2700" dirty="0" smtClean="0"/>
              <a:t> </a:t>
            </a:r>
            <a:endParaRPr lang="ru-RU" sz="2700" dirty="0"/>
          </a:p>
        </p:txBody>
      </p:sp>
      <p:pic>
        <p:nvPicPr>
          <p:cNvPr id="4" name="Содержимое 3" descr="¦¦TГ¦¦¦-¦¬TМ¦-TЛ¦¦ ¦-¦-TБTВ¦¦T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6000792" cy="495618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00420-WA0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7143800" cy="581344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106</TotalTime>
  <Words>194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Творческое объединение  «Кукольный мастер»</vt:lpstr>
      <vt:lpstr>История кукол</vt:lpstr>
      <vt:lpstr>Слайд 3</vt:lpstr>
      <vt:lpstr>Российская история в кукольном масштабе </vt:lpstr>
      <vt:lpstr>Слайд 5</vt:lpstr>
      <vt:lpstr>Предлагаю вам ребята,попробовать самим изготовить вашу куклу. </vt:lpstr>
      <vt:lpstr>Изготовление куклы в технике текстильная скульптура</vt:lpstr>
      <vt:lpstr>1. Формируем основу будущей куклы из проволоки и синтепона </vt:lpstr>
      <vt:lpstr>Слайд 9</vt:lpstr>
      <vt:lpstr>Слайд 10</vt:lpstr>
      <vt:lpstr>Слайд 11</vt:lpstr>
      <vt:lpstr>ПЕРВЫЙ ЭТАП РАБОТЫ ЗАВЕРШЕН РЕБЯТА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Творческое объединение  «Кукольный мастер»</dc:title>
  <dc:creator>ЦВР</dc:creator>
  <cp:lastModifiedBy>ЦВР</cp:lastModifiedBy>
  <cp:revision>13</cp:revision>
  <dcterms:created xsi:type="dcterms:W3CDTF">2020-04-19T18:52:30Z</dcterms:created>
  <dcterms:modified xsi:type="dcterms:W3CDTF">2020-04-20T14:53:22Z</dcterms:modified>
</cp:coreProperties>
</file>