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5" r:id="rId4"/>
    <p:sldId id="273" r:id="rId5"/>
    <p:sldId id="276" r:id="rId6"/>
    <p:sldId id="277" r:id="rId7"/>
    <p:sldId id="257" r:id="rId8"/>
    <p:sldId id="278" r:id="rId9"/>
    <p:sldId id="271" r:id="rId10"/>
    <p:sldId id="274" r:id="rId11"/>
    <p:sldId id="265" r:id="rId12"/>
    <p:sldId id="279" r:id="rId13"/>
    <p:sldId id="281" r:id="rId14"/>
    <p:sldId id="280" r:id="rId15"/>
    <p:sldId id="269" r:id="rId16"/>
    <p:sldId id="268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9CD6-52E6-4A51-BE01-42E30E44ED4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4604-CE2C-4538-B6A8-B66B33D6B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9CD6-52E6-4A51-BE01-42E30E44ED4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4604-CE2C-4538-B6A8-B66B33D6B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9CD6-52E6-4A51-BE01-42E30E44ED4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4604-CE2C-4538-B6A8-B66B33D6B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9CD6-52E6-4A51-BE01-42E30E44ED4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4604-CE2C-4538-B6A8-B66B33D6B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9CD6-52E6-4A51-BE01-42E30E44ED4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4604-CE2C-4538-B6A8-B66B33D6B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9CD6-52E6-4A51-BE01-42E30E44ED4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4604-CE2C-4538-B6A8-B66B33D6B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9CD6-52E6-4A51-BE01-42E30E44ED4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4604-CE2C-4538-B6A8-B66B33D6B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9CD6-52E6-4A51-BE01-42E30E44ED4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4604-CE2C-4538-B6A8-B66B33D6B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9CD6-52E6-4A51-BE01-42E30E44ED4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4604-CE2C-4538-B6A8-B66B33D6B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9CD6-52E6-4A51-BE01-42E30E44ED4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4604-CE2C-4538-B6A8-B66B33D6B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9CD6-52E6-4A51-BE01-42E30E44ED4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4604-CE2C-4538-B6A8-B66B33D6B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99CD6-52E6-4A51-BE01-42E30E44ED4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84604-CE2C-4538-B6A8-B66B33D6B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iandreeva.jimdofree.com/%D0%BE%D0%B1%D0%BE-%D0%BC%D0%BD%D0%B5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javascript:;" TargetMode="External"/><Relationship Id="rId5" Type="http://schemas.openxmlformats.org/officeDocument/2006/relationships/image" Target="../media/image15.jpeg"/><Relationship Id="rId10" Type="http://schemas.openxmlformats.org/officeDocument/2006/relationships/image" Target="../media/image19.jpe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00496" y="5357826"/>
            <a:ext cx="492922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Выполнил: Романов Илья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Педагог: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Запашняя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Е. М.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7686" y="642918"/>
            <a:ext cx="4387648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Текстильная кукла</a:t>
            </a:r>
          </a:p>
          <a:p>
            <a:pPr algn="ctr"/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 «ЧУДЕСА В ЛАДОШКАХ»</a:t>
            </a:r>
            <a:endParaRPr lang="ru-RU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username\Pictures\2020-04-25 поделки 3\поделки 3 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371475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5" y="2928934"/>
            <a:ext cx="2290765" cy="211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214422"/>
            <a:ext cx="214314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1341438"/>
            <a:ext cx="18176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4357694"/>
            <a:ext cx="2443748" cy="195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39" y="4357694"/>
            <a:ext cx="2403833" cy="179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738" y="5562600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850" y="1857364"/>
            <a:ext cx="2107516" cy="1689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714480" y="357166"/>
            <a:ext cx="6072230" cy="64294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Источники информации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9"/>
          <p:cNvCxnSpPr/>
          <p:nvPr/>
        </p:nvCxnSpPr>
        <p:spPr>
          <a:xfrm>
            <a:off x="2357422" y="3071810"/>
            <a:ext cx="1295400" cy="1066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5795967" y="3067037"/>
            <a:ext cx="1057276" cy="78107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>
            <a:off x="5651500" y="4365625"/>
            <a:ext cx="1066800" cy="533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643174" y="4500570"/>
            <a:ext cx="990600" cy="685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4449764" y="5265748"/>
            <a:ext cx="533400" cy="317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202111" y="2655881"/>
            <a:ext cx="457200" cy="317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85852" y="285728"/>
            <a:ext cx="58403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Изготовление куклы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технологической последовательности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name\Pictures\фото\стрижки 1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2228850" cy="2971800"/>
          </a:xfrm>
          <a:prstGeom prst="rect">
            <a:avLst/>
          </a:prstGeom>
          <a:noFill/>
        </p:spPr>
      </p:pic>
      <p:pic>
        <p:nvPicPr>
          <p:cNvPr id="1028" name="Picture 4" descr="C:\Users\username\Pictures\фото\стрижки 1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143248"/>
            <a:ext cx="2228850" cy="2971800"/>
          </a:xfrm>
          <a:prstGeom prst="rect">
            <a:avLst/>
          </a:prstGeom>
          <a:noFill/>
        </p:spPr>
      </p:pic>
      <p:pic>
        <p:nvPicPr>
          <p:cNvPr id="11" name="Picture 2" descr="C:\Users\username\Pictures\фото\стрижки 1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500174"/>
            <a:ext cx="222885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username\Pictures\фото\стрижки 1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2228850" cy="2971800"/>
          </a:xfrm>
          <a:prstGeom prst="rect">
            <a:avLst/>
          </a:prstGeom>
          <a:noFill/>
        </p:spPr>
      </p:pic>
      <p:pic>
        <p:nvPicPr>
          <p:cNvPr id="2051" name="Picture 3" descr="C:\Users\username\Pictures\фото\стрижки 1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357430"/>
            <a:ext cx="2228850" cy="2971800"/>
          </a:xfrm>
          <a:prstGeom prst="rect">
            <a:avLst/>
          </a:prstGeom>
          <a:noFill/>
        </p:spPr>
      </p:pic>
      <p:pic>
        <p:nvPicPr>
          <p:cNvPr id="2052" name="Picture 4" descr="C:\Users\username\Pictures\фото\стрижки 1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143248"/>
            <a:ext cx="222885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name\Pictures\2020-04-25 поделки 3\поделки 3 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3714750" cy="4953000"/>
          </a:xfrm>
          <a:prstGeom prst="rect">
            <a:avLst/>
          </a:prstGeom>
          <a:noFill/>
        </p:spPr>
      </p:pic>
      <p:pic>
        <p:nvPicPr>
          <p:cNvPr id="1027" name="Picture 3" descr="C:\Users\username\Pictures\2020-04-25 поделки 3\поделки 3 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857232"/>
            <a:ext cx="371475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name\Pictures\фото\стрижки 1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2228850" cy="2971800"/>
          </a:xfrm>
          <a:prstGeom prst="rect">
            <a:avLst/>
          </a:prstGeom>
          <a:noFill/>
        </p:spPr>
      </p:pic>
      <p:pic>
        <p:nvPicPr>
          <p:cNvPr id="3075" name="Picture 3" descr="C:\Users\username\Pictures\фото\стрижки 1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143116"/>
            <a:ext cx="2228850" cy="2971800"/>
          </a:xfrm>
          <a:prstGeom prst="rect">
            <a:avLst/>
          </a:prstGeom>
          <a:noFill/>
        </p:spPr>
      </p:pic>
      <p:pic>
        <p:nvPicPr>
          <p:cNvPr id="3076" name="Picture 4" descr="C:\Users\username\Pictures\фото\стрижки 1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286124"/>
            <a:ext cx="222885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571480"/>
            <a:ext cx="6786610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Соблюдение правил техники безопасности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http://petuhova1tg.ucoz.ru/119_3.jpg"/>
          <p:cNvPicPr>
            <a:picLocks noChangeAspect="1" noChangeArrowheads="1"/>
          </p:cNvPicPr>
          <p:nvPr/>
        </p:nvPicPr>
        <p:blipFill>
          <a:blip r:embed="rId2" cstate="print"/>
          <a:srcRect l="2613" t="9375" r="5923" b="6249"/>
          <a:stretch>
            <a:fillRect/>
          </a:stretch>
        </p:blipFill>
        <p:spPr bwMode="auto">
          <a:xfrm>
            <a:off x="955978" y="1428737"/>
            <a:ext cx="2115823" cy="2720344"/>
          </a:xfrm>
          <a:prstGeom prst="rect">
            <a:avLst/>
          </a:prstGeom>
          <a:noFill/>
        </p:spPr>
      </p:pic>
      <p:pic>
        <p:nvPicPr>
          <p:cNvPr id="6" name="Picture 4" descr="http://uchkollektor39.ru/uploads/images/items/e50e779a27c028673d9b3ec4108b41d9.jpg"/>
          <p:cNvPicPr>
            <a:picLocks noChangeAspect="1" noChangeArrowheads="1"/>
          </p:cNvPicPr>
          <p:nvPr/>
        </p:nvPicPr>
        <p:blipFill>
          <a:blip r:embed="rId3" cstate="print"/>
          <a:srcRect l="4885" t="10625" r="4744" b="5257"/>
          <a:stretch>
            <a:fillRect/>
          </a:stretch>
        </p:blipFill>
        <p:spPr bwMode="auto">
          <a:xfrm>
            <a:off x="4102650" y="1357299"/>
            <a:ext cx="2040986" cy="2647765"/>
          </a:xfrm>
          <a:prstGeom prst="rect">
            <a:avLst/>
          </a:prstGeom>
          <a:noFill/>
        </p:spPr>
      </p:pic>
      <p:pic>
        <p:nvPicPr>
          <p:cNvPr id="7" name="Picture 2" descr="http://petuhova1tg.ucoz.ru/119_4.jpg"/>
          <p:cNvPicPr>
            <a:picLocks noChangeAspect="1" noChangeArrowheads="1"/>
          </p:cNvPicPr>
          <p:nvPr/>
        </p:nvPicPr>
        <p:blipFill>
          <a:blip r:embed="rId4" cstate="print"/>
          <a:srcRect l="5226" t="9375" r="5923" b="6249"/>
          <a:stretch>
            <a:fillRect/>
          </a:stretch>
        </p:blipFill>
        <p:spPr bwMode="auto">
          <a:xfrm>
            <a:off x="7164287" y="1357299"/>
            <a:ext cx="1765431" cy="2533840"/>
          </a:xfrm>
          <a:prstGeom prst="rect">
            <a:avLst/>
          </a:prstGeom>
          <a:noFill/>
        </p:spPr>
      </p:pic>
      <p:pic>
        <p:nvPicPr>
          <p:cNvPr id="8" name="Рисунок 7" descr="http://trudovichka.ucoz.ru/_nw/0/3928193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5143512"/>
            <a:ext cx="1628775" cy="1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robotlandia.ru/abc/pic/tbsea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5072074"/>
            <a:ext cx="1593294" cy="1524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428596" y="1142984"/>
            <a:ext cx="4071966" cy="4929222"/>
          </a:xfrm>
          <a:prstGeom prst="vertic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r>
              <a:rPr lang="ru-RU" sz="4000" b="1" dirty="0" smtClean="0">
                <a:solidFill>
                  <a:srgbClr val="2A2924"/>
                </a:solidFill>
                <a:latin typeface="Monotype Corsiva" pitchFamily="66" charset="0"/>
              </a:rPr>
              <a:t>Яркое творенье</a:t>
            </a:r>
          </a:p>
          <a:p>
            <a:pPr algn="ctr">
              <a:spcAft>
                <a:spcPts val="1000"/>
              </a:spcAft>
            </a:pPr>
            <a:r>
              <a:rPr lang="ru-RU" sz="4000" b="1" dirty="0" smtClean="0">
                <a:solidFill>
                  <a:srgbClr val="2A2924"/>
                </a:solidFill>
                <a:latin typeface="Monotype Corsiva" pitchFamily="66" charset="0"/>
              </a:rPr>
              <a:t>Всем на загляденье!</a:t>
            </a:r>
            <a:endParaRPr lang="ru-RU" sz="4000" b="1" dirty="0">
              <a:solidFill>
                <a:srgbClr val="2A2924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username\Pictures\2020-04-25 поделки 3\поделки 3 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928670"/>
            <a:ext cx="371475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85720" y="1785926"/>
            <a:ext cx="6858048" cy="45243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609975" algn="l"/>
              </a:tabLst>
            </a:pPr>
            <a:r>
              <a:rPr lang="ru-RU" sz="2400" b="1" dirty="0" smtClean="0"/>
              <a:t>Мы – куклы. </a:t>
            </a:r>
            <a:r>
              <a:rPr lang="ru-RU" sz="2400" b="1" u="sng" dirty="0" smtClean="0"/>
              <a:t>Берите</a:t>
            </a:r>
            <a:r>
              <a:rPr lang="ru-RU" sz="2400" b="1" dirty="0" smtClean="0"/>
              <a:t>. И в дом свой несите.</a:t>
            </a:r>
            <a:br>
              <a:rPr lang="ru-RU" sz="2400" b="1" dirty="0" smtClean="0"/>
            </a:br>
            <a:r>
              <a:rPr lang="ru-RU" sz="2400" b="1" dirty="0" smtClean="0"/>
              <a:t>И пусть на столе, на стене, на диване</a:t>
            </a:r>
            <a:br>
              <a:rPr lang="ru-RU" sz="2400" b="1" dirty="0" smtClean="0"/>
            </a:br>
            <a:r>
              <a:rPr lang="ru-RU" sz="2400" b="1" dirty="0" smtClean="0"/>
              <a:t>Мы вам улыбнемся, когда захотите</a:t>
            </a:r>
            <a:br>
              <a:rPr lang="ru-RU" sz="2400" b="1" dirty="0" smtClean="0"/>
            </a:br>
            <a:r>
              <a:rPr lang="ru-RU" sz="2400" b="1" dirty="0" smtClean="0"/>
              <a:t>И, может, теплее кому-нибудь станет.</a:t>
            </a:r>
            <a:br>
              <a:rPr lang="ru-RU" sz="2400" b="1" dirty="0" smtClean="0"/>
            </a:br>
            <a:r>
              <a:rPr lang="ru-RU" sz="2400" b="1" dirty="0" smtClean="0"/>
              <a:t>А если кому-то однажды взгрустнется-</a:t>
            </a:r>
            <a:br>
              <a:rPr lang="ru-RU" sz="2400" b="1" dirty="0" smtClean="0"/>
            </a:br>
            <a:r>
              <a:rPr lang="ru-RU" sz="2400" b="1" dirty="0" smtClean="0"/>
              <a:t>Откройте нам то, что гнетет вашу душу.</a:t>
            </a:r>
            <a:br>
              <a:rPr lang="ru-RU" sz="2400" b="1" dirty="0" smtClean="0"/>
            </a:br>
            <a:r>
              <a:rPr lang="ru-RU" sz="2400" b="1" dirty="0" smtClean="0"/>
              <a:t>И кукла поймет, и щекой к вам прижмется,</a:t>
            </a:r>
            <a:br>
              <a:rPr lang="ru-RU" sz="2400" b="1" dirty="0" smtClean="0"/>
            </a:br>
            <a:r>
              <a:rPr lang="ru-RU" sz="2400" b="1" dirty="0" smtClean="0"/>
              <a:t>И, может быть, круг ваш печальный разрушит.</a:t>
            </a:r>
            <a:br>
              <a:rPr lang="ru-RU" sz="2400" b="1" dirty="0" smtClean="0"/>
            </a:br>
            <a:r>
              <a:rPr lang="ru-RU" sz="2400" b="1" dirty="0" smtClean="0"/>
              <a:t>Но не обижайте, в нас спрятана сказка…</a:t>
            </a:r>
            <a:br>
              <a:rPr lang="ru-RU" sz="2400" b="1" dirty="0" smtClean="0"/>
            </a:br>
            <a:r>
              <a:rPr lang="ru-RU" sz="2400" b="1" dirty="0" smtClean="0"/>
              <a:t>В нас столько тепла и доверия к людям.</a:t>
            </a:r>
            <a:br>
              <a:rPr lang="ru-RU" sz="2400" b="1" dirty="0" smtClean="0"/>
            </a:br>
            <a:r>
              <a:rPr lang="ru-RU" sz="2400" b="1" dirty="0" smtClean="0"/>
              <a:t>И, может быть, </a:t>
            </a:r>
            <a:r>
              <a:rPr lang="ru-RU" sz="2400" b="1" u="sng" dirty="0" smtClean="0">
                <a:hlinkClick r:id="rId2"/>
              </a:rPr>
              <a:t>кукла</a:t>
            </a:r>
            <a:r>
              <a:rPr lang="ru-RU" sz="2400" b="1" dirty="0" smtClean="0"/>
              <a:t> – всего только маска</a:t>
            </a:r>
            <a:br>
              <a:rPr lang="ru-RU" sz="2400" b="1" dirty="0" smtClean="0"/>
            </a:br>
            <a:r>
              <a:rPr lang="ru-RU" sz="2400" b="1" dirty="0" smtClean="0"/>
              <a:t>Мечты, о когда-то несбывшемся чуде...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457200"/>
            <a:ext cx="825867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9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71934" y="214290"/>
            <a:ext cx="1964385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Реклама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7215238" cy="9286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изготовление интерьерной куклы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785926"/>
            <a:ext cx="8501122" cy="421484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 indent="2698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изучить информационные материалы по теме проекта;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подобрать сочетание материалов по текстуре и</a:t>
            </a: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качеству так, чтобы это   соответствовало идее</a:t>
            </a: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задуманного;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Изготовить куклу в технике «текстильная скульптура;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подготовить презентацию проекта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school688.ru/images/uchilk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500042"/>
            <a:ext cx="169545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fs.nashaucheba.ru/tw_files2/urls_3/1374/d-1373145/1373145_html_4152573b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143380"/>
            <a:ext cx="142876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85720" y="1357298"/>
            <a:ext cx="835824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Практическая значимость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изготовленная  интерьерная кукла преобразит и  украсит интерьер комнаты.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57158" y="3714752"/>
            <a:ext cx="8501058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Новизна: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увлечение по созданию текстильных кукол в будущем может быть  основой для создания собственного бизнеса.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357166"/>
            <a:ext cx="6858048" cy="78581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Звездочка обдумывания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7-конечная звезда 4"/>
          <p:cNvSpPr/>
          <p:nvPr/>
        </p:nvSpPr>
        <p:spPr>
          <a:xfrm>
            <a:off x="3214678" y="3071810"/>
            <a:ext cx="3071834" cy="2286016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1785926"/>
            <a:ext cx="2357454" cy="6429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 изготовления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57950" y="2571744"/>
            <a:ext cx="2357454" cy="642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Традиции и мода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388" y="3714752"/>
            <a:ext cx="2357454" cy="642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Размер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57950" y="4857760"/>
            <a:ext cx="2357454" cy="642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29190" y="5786454"/>
            <a:ext cx="2357454" cy="642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5984" y="5786454"/>
            <a:ext cx="2357454" cy="642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Оборудование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4929198"/>
            <a:ext cx="2357454" cy="642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Стиль интерьера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3786190"/>
            <a:ext cx="2357454" cy="642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2500306"/>
            <a:ext cx="2357454" cy="642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Стоимость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>
            <a:stCxn id="5" idx="5"/>
          </p:cNvCxnSpPr>
          <p:nvPr/>
        </p:nvCxnSpPr>
        <p:spPr>
          <a:xfrm rot="10800000">
            <a:off x="2928928" y="2786059"/>
            <a:ext cx="589956" cy="73852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" idx="0"/>
          </p:cNvCxnSpPr>
          <p:nvPr/>
        </p:nvCxnSpPr>
        <p:spPr>
          <a:xfrm flipV="1">
            <a:off x="5982306" y="2893216"/>
            <a:ext cx="375644" cy="63136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6"/>
          </p:cNvCxnSpPr>
          <p:nvPr/>
        </p:nvCxnSpPr>
        <p:spPr>
          <a:xfrm rot="16200000" flipV="1">
            <a:off x="4411265" y="2732479"/>
            <a:ext cx="642942" cy="3571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8" idx="1"/>
          </p:cNvCxnSpPr>
          <p:nvPr/>
        </p:nvCxnSpPr>
        <p:spPr>
          <a:xfrm flipV="1">
            <a:off x="5857884" y="4036223"/>
            <a:ext cx="571504" cy="3571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3" idx="3"/>
          </p:cNvCxnSpPr>
          <p:nvPr/>
        </p:nvCxnSpPr>
        <p:spPr>
          <a:xfrm rot="10800000" flipV="1">
            <a:off x="2928926" y="4096089"/>
            <a:ext cx="732832" cy="115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0800000" flipV="1">
            <a:off x="2928926" y="4786322"/>
            <a:ext cx="857256" cy="5715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5" idx="3"/>
          </p:cNvCxnSpPr>
          <p:nvPr/>
        </p:nvCxnSpPr>
        <p:spPr>
          <a:xfrm rot="5400000">
            <a:off x="3502757" y="5212636"/>
            <a:ext cx="419093" cy="7094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9" idx="1"/>
          </p:cNvCxnSpPr>
          <p:nvPr/>
        </p:nvCxnSpPr>
        <p:spPr>
          <a:xfrm>
            <a:off x="5715009" y="4786322"/>
            <a:ext cx="642941" cy="39290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10" idx="0"/>
          </p:cNvCxnSpPr>
          <p:nvPr/>
        </p:nvCxnSpPr>
        <p:spPr>
          <a:xfrm>
            <a:off x="5429256" y="5286389"/>
            <a:ext cx="678661" cy="50006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714625"/>
            <a:ext cx="1795462" cy="3857625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3000375" y="3714750"/>
            <a:ext cx="4795838" cy="584200"/>
          </a:xfrm>
          <a:prstGeom prst="rect">
            <a:avLst/>
          </a:prstGeom>
          <a:gradFill rotWithShape="1">
            <a:gsLst>
              <a:gs pos="0">
                <a:srgbClr val="A0A000"/>
              </a:gs>
              <a:gs pos="50000">
                <a:srgbClr val="E6E6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99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История кукол</a:t>
            </a: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2214563" y="4357688"/>
            <a:ext cx="2714625" cy="2357437"/>
          </a:xfrm>
          <a:prstGeom prst="verticalScroll">
            <a:avLst>
              <a:gd name="adj" fmla="val 12500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Игрушки 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появились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одновременно с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появлением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человека.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4786313" y="4429125"/>
            <a:ext cx="4357687" cy="2286000"/>
          </a:xfrm>
          <a:prstGeom prst="verticalScroll">
            <a:avLst>
              <a:gd name="adj" fmla="val 12500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Кукла - первая среди </a:t>
            </a:r>
          </a:p>
          <a:p>
            <a:pPr algn="ctr"/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игрушек!</a:t>
            </a:r>
          </a:p>
          <a:p>
            <a:pPr algn="ctr"/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Возраст древнейшей </a:t>
            </a:r>
          </a:p>
          <a:p>
            <a:pPr algn="ctr"/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земле куклы </a:t>
            </a:r>
          </a:p>
          <a:p>
            <a:pPr algn="ctr"/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более 4 тысяч лет!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2286000" y="2357438"/>
            <a:ext cx="6715125" cy="1357312"/>
          </a:xfrm>
          <a:prstGeom prst="horizontalScroll">
            <a:avLst>
              <a:gd name="adj" fmla="val 12500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словаре Даля «кукла» - это сделанное из тряпья,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кожи, битой бумаги, дерева 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подобие человека, а иногда и животного.</a:t>
            </a:r>
            <a:r>
              <a:rPr lang="ru-RU" sz="2000" b="1" dirty="0"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214313" y="857250"/>
            <a:ext cx="7358062" cy="1785938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Русское слово «кукла» родственно греческому «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киклос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и 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означает что-то свернутое, например, деревяшку 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 пучок соломы</a:t>
            </a:r>
            <a:r>
              <a:rPr lang="ru-RU" sz="2000" b="1" dirty="0"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928813" y="0"/>
            <a:ext cx="7072312" cy="1143000"/>
          </a:xfrm>
          <a:prstGeom prst="horizontalScroll">
            <a:avLst>
              <a:gd name="adj" fmla="val 12500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 – сделанное с той или иной степенью </a:t>
            </a:r>
            <a:endParaRPr lang="ru-RU" sz="20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algn="ctr"/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достоверности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изображение человека или животного</a:t>
            </a:r>
            <a:r>
              <a:rPr lang="ru-RU" sz="2000" b="1"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42875" y="214313"/>
            <a:ext cx="1714500" cy="646112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Кукла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2143125" y="214313"/>
            <a:ext cx="6500813" cy="830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Куклы людям не игрушки: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мода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кукол и коллекционирование</a:t>
            </a:r>
          </a:p>
        </p:txBody>
      </p:sp>
      <p:pic>
        <p:nvPicPr>
          <p:cNvPr id="5" name="Picture 9" descr="шкатулка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285860"/>
            <a:ext cx="2639446" cy="3500462"/>
          </a:xfrm>
          <a:prstGeom prst="teardrop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3"/>
            <a:ext cx="192881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1285860"/>
            <a:ext cx="2000248" cy="200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2286000"/>
            <a:ext cx="15875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3" y="4373563"/>
            <a:ext cx="1785937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38" y="1214438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6643" y="3857628"/>
            <a:ext cx="161644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3"/>
          <p:cNvSpPr>
            <a:spLocks noChangeArrowheads="1"/>
          </p:cNvSpPr>
          <p:nvPr/>
        </p:nvSpPr>
        <p:spPr bwMode="auto">
          <a:xfrm>
            <a:off x="2571736" y="4500570"/>
            <a:ext cx="4429125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 отечественных знаменитостей коллекционируют кукол: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Елена Малышева,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Екатерина Андреева, </a:t>
            </a: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Анита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Цой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Михаил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Шуфутинский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Оксана Ярмольник.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357166"/>
            <a:ext cx="7429552" cy="7858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Классификация интерьерных кукол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текстильная тильда-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192086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текстильная Тыквоголовк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214422"/>
            <a:ext cx="171451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текстильная Снежк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1285860"/>
            <a:ext cx="157163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текстильная Вальдорфская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1571612"/>
            <a:ext cx="164307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c-m-textwithimage-image-6012287781" descr="https://image.jimcdn.com/app/cms/image/transf/dimension=120x1024:format=jpg/path/sc4a8c2f74dca62ce/image/i4304536a81ce2bd0/version/1333035763/image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3714752"/>
            <a:ext cx="135732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текстильная Шарнирная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14546" y="4500570"/>
            <a:ext cx="192882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tekstilnaya-tryapiensy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7686" y="4572008"/>
            <a:ext cx="177514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Авторские текстильные куклы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15140" y="4286256"/>
            <a:ext cx="135732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072066" y="4143380"/>
            <a:ext cx="1698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Тыквоголовка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71802" y="3500438"/>
            <a:ext cx="13573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Снежка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14348" y="3286124"/>
            <a:ext cx="16430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Тильда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00562" y="6286520"/>
            <a:ext cx="1499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Тряпиенсы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5929330"/>
            <a:ext cx="25002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Чердачные  игрушки и примитивные куклы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71736" y="6143644"/>
            <a:ext cx="15905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Шарнирная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29322" y="6143644"/>
            <a:ext cx="30718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Авторские текстильные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куклы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86644" y="3786190"/>
            <a:ext cx="1701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Вальдорфская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8860" y="285728"/>
            <a:ext cx="6215106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Выбор модели интерьерной кухни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3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521754" flipH="1">
            <a:off x="241629" y="799022"/>
            <a:ext cx="1189960" cy="241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46"/>
          <p:cNvSpPr>
            <a:spLocks noChangeArrowheads="1"/>
          </p:cNvSpPr>
          <p:nvPr/>
        </p:nvSpPr>
        <p:spPr bwMode="auto">
          <a:xfrm rot="526163">
            <a:off x="1264641" y="55698"/>
            <a:ext cx="785813" cy="719138"/>
          </a:xfrm>
          <a:prstGeom prst="cloudCallout">
            <a:avLst>
              <a:gd name="adj1" fmla="val -63299"/>
              <a:gd name="adj2" fmla="val 7353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928926" y="1500174"/>
            <a:ext cx="4929222" cy="5715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Интерьерная кукла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текстильная Снежк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000372"/>
            <a:ext cx="228601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текстильная Тыквоголовк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2928934"/>
            <a:ext cx="192882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текстильная тильда-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3071810"/>
            <a:ext cx="278791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27" name="AutoShape 3"/>
          <p:cNvCxnSpPr>
            <a:cxnSpLocks noChangeShapeType="1"/>
          </p:cNvCxnSpPr>
          <p:nvPr/>
        </p:nvCxnSpPr>
        <p:spPr bwMode="auto">
          <a:xfrm rot="10800000" flipV="1">
            <a:off x="2786050" y="2071678"/>
            <a:ext cx="1562104" cy="857256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4" name="AutoShape 3"/>
          <p:cNvCxnSpPr>
            <a:cxnSpLocks noChangeShapeType="1"/>
          </p:cNvCxnSpPr>
          <p:nvPr/>
        </p:nvCxnSpPr>
        <p:spPr bwMode="auto">
          <a:xfrm rot="5400000">
            <a:off x="4679157" y="2536025"/>
            <a:ext cx="928694" cy="1588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7" name="AutoShape 3"/>
          <p:cNvCxnSpPr>
            <a:cxnSpLocks noChangeShapeType="1"/>
            <a:endCxn id="11" idx="0"/>
          </p:cNvCxnSpPr>
          <p:nvPr/>
        </p:nvCxnSpPr>
        <p:spPr bwMode="auto">
          <a:xfrm>
            <a:off x="6134104" y="2071678"/>
            <a:ext cx="1403491" cy="100013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285852" y="6143644"/>
            <a:ext cx="78581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Модель №1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Модель №2                                Модель №3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Тыквоголовка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Снежка                                     Тильда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картинки\480288_enl.jpg"/>
          <p:cNvPicPr/>
          <p:nvPr/>
        </p:nvPicPr>
        <p:blipFill>
          <a:blip r:embed="rId2" cstate="print"/>
          <a:srcRect l="53028" t="18274" r="14369" b="60210"/>
          <a:stretch>
            <a:fillRect/>
          </a:stretch>
        </p:blipFill>
        <p:spPr bwMode="auto">
          <a:xfrm>
            <a:off x="2857488" y="1928802"/>
            <a:ext cx="3428992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http://xn----itbambjcae8adtt1fb6evb.xn--p1ai/image/cache/catalog/mok/8/86793-800x8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000108"/>
            <a:ext cx="207170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Ножницы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500174"/>
            <a:ext cx="2214577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Лента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643182"/>
            <a:ext cx="2357454" cy="118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Наперстки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286124"/>
            <a:ext cx="2333318" cy="134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crzteam.clan.su/lessons/penc/6.png"/>
          <p:cNvPicPr/>
          <p:nvPr/>
        </p:nvPicPr>
        <p:blipFill>
          <a:blip r:embed="rId7" cstate="print"/>
          <a:srcRect l="4445" t="27779" r="6665" b="27776"/>
          <a:stretch>
            <a:fillRect/>
          </a:stretch>
        </p:blipFill>
        <p:spPr bwMode="auto">
          <a:xfrm rot="10360658">
            <a:off x="6508713" y="4121625"/>
            <a:ext cx="1916430" cy="246380"/>
          </a:xfrm>
          <a:prstGeom prst="rect">
            <a:avLst/>
          </a:prstGeom>
          <a:noFill/>
        </p:spPr>
      </p:pic>
      <p:pic>
        <p:nvPicPr>
          <p:cNvPr id="10" name="Рисунок 9" descr="Швейные мелки."/>
          <p:cNvPicPr/>
          <p:nvPr/>
        </p:nvPicPr>
        <p:blipFill>
          <a:blip r:embed="rId8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642910" y="5214950"/>
            <a:ext cx="243202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Виды булавок.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86182" y="5143512"/>
            <a:ext cx="214314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yabadaba.com.ua/images/products/1dd7cdf9333b91f03e71592695cd7d4b_large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57950" y="4714884"/>
            <a:ext cx="2500330" cy="173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07569" y="357166"/>
            <a:ext cx="8736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Оборудование, инструменты, приспособления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296</TotalTime>
  <Words>302</Words>
  <Application>Microsoft Office PowerPoint</Application>
  <PresentationFormat>Экран (4:3)</PresentationFormat>
  <Paragraphs>81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Источники информации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username</cp:lastModifiedBy>
  <cp:revision>51</cp:revision>
  <dcterms:created xsi:type="dcterms:W3CDTF">2016-11-19T13:25:48Z</dcterms:created>
  <dcterms:modified xsi:type="dcterms:W3CDTF">2020-04-29T12:16:51Z</dcterms:modified>
</cp:coreProperties>
</file>