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70" r:id="rId14"/>
    <p:sldId id="274" r:id="rId15"/>
    <p:sldId id="275" r:id="rId16"/>
    <p:sldId id="269" r:id="rId17"/>
    <p:sldId id="271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FB0263-47F6-43D2-9FFB-F7A8DC9EC4CE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6B0201-3287-48E1-AA67-D9FA358C8A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Грим театральный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грим в кино – секреты профессии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4392487" cy="3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356992"/>
            <a:ext cx="457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ДО Ульянкина О.В</a:t>
            </a:r>
          </a:p>
          <a:p>
            <a:pPr>
              <a:lnSpc>
                <a:spcPct val="20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МБОУ ДО ЦВР ст.Полтавской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Bookman Old Style" pitchFamily="18" charset="0"/>
              </a:rPr>
              <a:t>Следующий этап </a:t>
            </a:r>
            <a:r>
              <a:rPr lang="ru-RU" sz="2000" b="1" dirty="0" smtClean="0">
                <a:effectLst/>
                <a:latin typeface="Bookman Old Style" pitchFamily="18" charset="0"/>
              </a:rPr>
              <a:t>гримирования</a:t>
            </a:r>
            <a:br>
              <a:rPr lang="ru-RU" sz="2000" b="1" dirty="0" smtClean="0">
                <a:effectLst/>
                <a:latin typeface="Bookman Old Style" pitchFamily="18" charset="0"/>
              </a:rPr>
            </a:br>
            <a:r>
              <a:rPr lang="ru-RU" sz="2000" b="1" dirty="0" smtClean="0">
                <a:effectLst/>
                <a:latin typeface="Bookman Old Style" pitchFamily="18" charset="0"/>
              </a:rPr>
              <a:t> </a:t>
            </a:r>
            <a:r>
              <a:rPr lang="ru-RU" sz="2000" b="1" dirty="0">
                <a:effectLst/>
                <a:latin typeface="Bookman Old Style" pitchFamily="18" charset="0"/>
              </a:rPr>
              <a:t>- подбор и наложение общего тона на лицо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146" name="Picture 2" descr="C:\Users\User\Pictures\Новая папка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472608" cy="54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akeup-master.com.ua/images/Blog/Konturirovaniya-litsa-v-Makiya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19" y="0"/>
            <a:ext cx="8892480" cy="36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face-masks.ru/wp-content/uploads/2017/05/nanesenie-masok-na-lis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485" y="3695630"/>
            <a:ext cx="4071723" cy="30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Bookman Old Style" pitchFamily="18" charset="0"/>
              </a:rPr>
              <a:t>Наложение румян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0" name="Picture 2" descr="C:\Users\User\Pictures\Новая папка\Рисунок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7716"/>
            <a:ext cx="5400600" cy="57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0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0" y="260648"/>
            <a:ext cx="8686800" cy="739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Bookman Old Style" pitchFamily="18" charset="0"/>
              </a:rPr>
              <a:t>Грим лицевой части черепа </a:t>
            </a:r>
            <a:r>
              <a:rPr lang="ru-RU" sz="2800" b="1" dirty="0" smtClean="0">
                <a:effectLst/>
                <a:latin typeface="Bookman Old Style" pitchFamily="18" charset="0"/>
              </a:rPr>
              <a:t/>
            </a:r>
            <a:br>
              <a:rPr lang="ru-RU" sz="2800" b="1" dirty="0" smtClean="0">
                <a:effectLst/>
                <a:latin typeface="Bookman Old Style" pitchFamily="18" charset="0"/>
              </a:rPr>
            </a:br>
            <a:r>
              <a:rPr lang="ru-RU" sz="2800" b="1" dirty="0" smtClean="0">
                <a:effectLst/>
                <a:latin typeface="Bookman Old Style" pitchFamily="18" charset="0"/>
              </a:rPr>
              <a:t>и </a:t>
            </a:r>
            <a:r>
              <a:rPr lang="ru-RU" sz="2800" b="1" dirty="0">
                <a:effectLst/>
                <a:latin typeface="Bookman Old Style" pitchFamily="18" charset="0"/>
              </a:rPr>
              <a:t>других частей лица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68705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     Глаза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8194" name="Picture 2" descr="C:\Users\User\Pictures\Новая папка\Рисунок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1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Брови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9218" name="Picture 2" descr="C:\Users\User\Pictures\Новая папка\Рисунок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4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6099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 Губы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9458" name="Picture 2" descr="http://kapushka.ru/wp-content/uploads/2016/05/pravilno_nakrasit_gub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55244"/>
            <a:ext cx="8064896" cy="40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m0-tub-ru.yandex.net/i?id=9711db4cc60a867f30f14e0485ad8d83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2773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5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4" y="6224"/>
            <a:ext cx="9129845" cy="68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Новая папка\Рисунок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63"/>
            <a:ext cx="9144000" cy="66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4" y="-1"/>
            <a:ext cx="9129555" cy="68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ПРОфессия  гримёр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3314" name="Picture 2" descr="C:\Users\User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08" y="1196752"/>
            <a:ext cx="8208912" cy="54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5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История грима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Раскрашивать лица актеров начали еще в Древней Греции</a:t>
            </a:r>
            <a:endParaRPr lang="ru-RU" dirty="0"/>
          </a:p>
        </p:txBody>
      </p:sp>
      <p:pic>
        <p:nvPicPr>
          <p:cNvPr id="1026" name="Picture 2" descr="C:\Users\User\Pictures\Новая папк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52" y="1772815"/>
            <a:ext cx="7294448" cy="4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85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Понятие  «ГРИМ»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latin typeface="Bookman Old Style" pitchFamily="18" charset="0"/>
              </a:rPr>
              <a:t>– это искусство изменения внешности актера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375" y="194993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- также </a:t>
            </a:r>
            <a:r>
              <a:rPr lang="ru-RU" sz="2400" dirty="0">
                <a:latin typeface="Bookman Old Style" pitchFamily="18" charset="0"/>
              </a:rPr>
              <a:t>гримом называют сами краски, используемые в этом процессе. </a:t>
            </a:r>
          </a:p>
        </p:txBody>
      </p:sp>
      <p:pic>
        <p:nvPicPr>
          <p:cNvPr id="2050" name="Picture 2" descr="C:\Users\User\Pictures\Новая папка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9713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1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Bookman Old Style" pitchFamily="18" charset="0"/>
              </a:rPr>
              <a:t>Театр и </a:t>
            </a:r>
            <a:r>
              <a:rPr lang="ru-RU" b="1" dirty="0" smtClean="0">
                <a:effectLst/>
                <a:latin typeface="Bookman Old Style" pitchFamily="18" charset="0"/>
              </a:rPr>
              <a:t>кино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Создание образа будет отличаться в зависимости от того, где именно задействован актер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 спектакле </a:t>
            </a:r>
            <a:r>
              <a:rPr lang="ru-RU" b="1" dirty="0" smtClean="0">
                <a:latin typeface="Bookman Old Style" pitchFamily="18" charset="0"/>
              </a:rPr>
              <a:t>или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телевизионном сериале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C:\Users\User\Pictures\Рисунок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32" y="2048074"/>
            <a:ext cx="4832154" cy="3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Pictures\Рисунок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5008"/>
            <a:ext cx="5282205" cy="35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84" y="18864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ВИДЫ ГРИМА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912442">
            <a:off x="2599459" y="1107877"/>
            <a:ext cx="349119" cy="665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9602719">
            <a:off x="6102729" y="1000247"/>
            <a:ext cx="395803" cy="1324508"/>
          </a:xfrm>
          <a:prstGeom prst="downArrow">
            <a:avLst>
              <a:gd name="adj1" fmla="val 36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904" y="1520311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Bookman Old Style" pitchFamily="18" charset="0"/>
              </a:rPr>
              <a:t> условный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339" y="2218639"/>
            <a:ext cx="4591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Bookman Old Style" pitchFamily="18" charset="0"/>
              </a:rPr>
              <a:t>реалистичный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0384" y="3141969"/>
            <a:ext cx="3799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создаваемый образ нужно максимально приблизить по внешнему виду к исполняемой рол</a:t>
            </a:r>
            <a:r>
              <a:rPr lang="ru-RU" dirty="0"/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434" y="2218639"/>
            <a:ext cx="3757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применяется </a:t>
            </a:r>
            <a:r>
              <a:rPr lang="ru-RU" sz="2400" dirty="0">
                <a:latin typeface="Bookman Old Style" pitchFamily="18" charset="0"/>
              </a:rPr>
              <a:t>для проработки простых и понятных образов и часто сосредотачивается на выделении одной части лица. Это могут быть образы Буратино, Бабы-Яги, Пьеро и других.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37083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Новая папка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638"/>
            <a:ext cx="9143999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9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Новая папка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3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332656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Bookman Old Style" pitchFamily="18" charset="0"/>
              </a:rPr>
              <a:t>Правила </a:t>
            </a:r>
            <a:r>
              <a:rPr lang="ru-RU" b="1" dirty="0">
                <a:effectLst/>
                <a:latin typeface="Bookman Old Style" pitchFamily="18" charset="0"/>
              </a:rPr>
              <a:t>нанесения грима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Повседневный и сценический грим </a:t>
            </a:r>
            <a:r>
              <a:rPr lang="ru-RU" dirty="0">
                <a:latin typeface="Bookman Old Style" pitchFamily="18" charset="0"/>
              </a:rPr>
              <a:t>– две кардинально разные вещи. Поэтому, прежде чем приступить к нанесению театрального грима, </a:t>
            </a:r>
            <a:r>
              <a:rPr lang="ru-RU" dirty="0" smtClean="0">
                <a:latin typeface="Bookman Old Style" pitchFamily="18" charset="0"/>
              </a:rPr>
              <a:t>необходимо полностью </a:t>
            </a:r>
            <a:r>
              <a:rPr lang="ru-RU" dirty="0">
                <a:latin typeface="Bookman Old Style" pitchFamily="18" charset="0"/>
              </a:rPr>
              <a:t>очистить кожу </a:t>
            </a:r>
            <a:r>
              <a:rPr lang="ru-RU" dirty="0" smtClean="0">
                <a:latin typeface="Bookman Old Style" pitchFamily="18" charset="0"/>
              </a:rPr>
              <a:t>лица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5362" name="Picture 2" descr="C:\Users\User\Pictures\Рисунок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120082"/>
            <a:ext cx="6840760" cy="45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58" y="188640"/>
            <a:ext cx="8686800" cy="841248"/>
          </a:xfrm>
        </p:spPr>
        <p:txBody>
          <a:bodyPr/>
          <a:lstStyle/>
          <a:p>
            <a:pPr algn="ctr"/>
            <a:r>
              <a:rPr lang="ru-RU" b="1" dirty="0">
                <a:latin typeface="Bookman Old Style" pitchFamily="18" charset="0"/>
              </a:rPr>
              <a:t>Подготовка лица к гриму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3102" y="1052736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Прежде чем приступить к гримированию, волосы зачесывают со лба назад, надевают широкую резиновую или хлопчатобумажную повязку. Лицо смазывают вазелином, или кремом, или специально подготовленным жиром.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2" name="Picture 2" descr="C:\Users\User\Pictures\Новая папка\Рисуно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39" y="2246312"/>
            <a:ext cx="7354038" cy="43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191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Грим театральный  и  грим в кино – секреты профессии</vt:lpstr>
      <vt:lpstr>История грима</vt:lpstr>
      <vt:lpstr>Понятие  «ГРИМ»</vt:lpstr>
      <vt:lpstr>Театр и кино</vt:lpstr>
      <vt:lpstr>ВИДЫ ГРИМА</vt:lpstr>
      <vt:lpstr>Слайд 6</vt:lpstr>
      <vt:lpstr>Слайд 7</vt:lpstr>
      <vt:lpstr>Правила нанесения грима</vt:lpstr>
      <vt:lpstr>Подготовка лица к гриму</vt:lpstr>
      <vt:lpstr>Следующий этап гримирования  - подбор и наложение общего тона на лицо</vt:lpstr>
      <vt:lpstr>Слайд 11</vt:lpstr>
      <vt:lpstr>Наложение румян </vt:lpstr>
      <vt:lpstr>Грим лицевой части черепа  и других частей лица</vt:lpstr>
      <vt:lpstr>Слайд 14</vt:lpstr>
      <vt:lpstr>Слайд 15</vt:lpstr>
      <vt:lpstr>Слайд 16</vt:lpstr>
      <vt:lpstr>Слайд 17</vt:lpstr>
      <vt:lpstr>Слайд 18</vt:lpstr>
      <vt:lpstr>ПРОфессия  гримёр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Грим театральный  и  грим в кино – секреты профессии</dc:title>
  <dc:creator>DHCI-2</dc:creator>
  <cp:lastModifiedBy>ЦВР</cp:lastModifiedBy>
  <cp:revision>17</cp:revision>
  <dcterms:created xsi:type="dcterms:W3CDTF">2018-06-13T23:24:53Z</dcterms:created>
  <dcterms:modified xsi:type="dcterms:W3CDTF">2020-04-12T09:03:57Z</dcterms:modified>
</cp:coreProperties>
</file>