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ru-RU" b="1" dirty="0" smtClean="0"/>
              <a:t>«БЕЗОПАСНЫЙ ПУТЬ В ШКОЛУ»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Цель</a:t>
            </a:r>
            <a:r>
              <a:rPr lang="ru-RU" dirty="0" smtClean="0">
                <a:solidFill>
                  <a:schemeClr val="tx1"/>
                </a:solidFill>
              </a:rPr>
              <a:t>: совершенствовать знания детей по правилам дорожного движения, сконструировать проект улицы.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>Задачи: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учить детей находить безопасный путь в школу,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учить предвидеть опасности и избегать их,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развивать творческие умения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ТО «Дорожный патруль»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Работа </a:t>
            </a:r>
            <a:r>
              <a:rPr lang="ru-RU" sz="2800" dirty="0" smtClean="0"/>
              <a:t>Шафрановой Алины</a:t>
            </a:r>
            <a:endParaRPr lang="ru-RU" sz="2800" dirty="0"/>
          </a:p>
        </p:txBody>
      </p:sp>
      <p:pic>
        <p:nvPicPr>
          <p:cNvPr id="5122" name="Picture 2" descr="C:\Users\Пользователь\Desktop\Новая папка (5)\15877272736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333500" y="2613819"/>
            <a:ext cx="2286000" cy="3048000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438400"/>
            <a:ext cx="327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</a:t>
            </a:r>
            <a:r>
              <a:rPr lang="ru-RU" sz="2800" dirty="0" err="1" smtClean="0"/>
              <a:t>Наймушина</a:t>
            </a:r>
            <a:r>
              <a:rPr lang="ru-RU" sz="2800" dirty="0" smtClean="0"/>
              <a:t> Максима</a:t>
            </a:r>
            <a:endParaRPr lang="ru-RU" sz="2800" dirty="0"/>
          </a:p>
        </p:txBody>
      </p:sp>
      <p:pic>
        <p:nvPicPr>
          <p:cNvPr id="2050" name="Picture 2" descr="C:\Users\Пользователь\Desktop\Новая папка (5)\15877272726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038600" y="2971800"/>
            <a:ext cx="4191000" cy="3429000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Новая папка (5)\15877272733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667000"/>
            <a:ext cx="25146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</a:t>
            </a:r>
            <a:r>
              <a:rPr lang="ru-RU" sz="2800" dirty="0" err="1" smtClean="0"/>
              <a:t>Кончева</a:t>
            </a:r>
            <a:r>
              <a:rPr lang="ru-RU" sz="2800" dirty="0" smtClean="0"/>
              <a:t> Кирилла</a:t>
            </a:r>
            <a:endParaRPr lang="ru-RU" sz="2800" dirty="0"/>
          </a:p>
        </p:txBody>
      </p:sp>
      <p:pic>
        <p:nvPicPr>
          <p:cNvPr id="3074" name="Picture 2" descr="C:\Users\Пользователь\Desktop\Новая папка (5)\15877272727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09800"/>
            <a:ext cx="1714500" cy="3048000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Новая папка (2)\IMG-20200424-WA00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81200"/>
            <a:ext cx="3376612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Работы </a:t>
            </a:r>
            <a:r>
              <a:rPr lang="ru-RU" sz="3600" dirty="0" err="1" smtClean="0"/>
              <a:t>Кайдаш</a:t>
            </a:r>
            <a:r>
              <a:rPr lang="ru-RU" sz="3600" dirty="0" smtClean="0"/>
              <a:t> Дениса и Безрук Ильи</a:t>
            </a:r>
            <a:endParaRPr lang="ru-RU" sz="3600" dirty="0"/>
          </a:p>
        </p:txBody>
      </p:sp>
      <p:pic>
        <p:nvPicPr>
          <p:cNvPr id="1027" name="Picture 3" descr="C:\Users\Пользователь\Desktop\Новая папка (2)\IMG-20200424-WA00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953000" y="2286000"/>
            <a:ext cx="2469058" cy="4389437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Новая папка (2)\IMG-20200424-WA00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90800"/>
            <a:ext cx="2538413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Работы Миронова Александра и  </a:t>
            </a:r>
            <a:br>
              <a:rPr lang="ru-RU" sz="2800" dirty="0" smtClean="0"/>
            </a:br>
            <a:r>
              <a:rPr lang="ru-RU" sz="2800" dirty="0" err="1" smtClean="0"/>
              <a:t>Мазурова</a:t>
            </a:r>
            <a:r>
              <a:rPr lang="ru-RU" sz="2800" dirty="0" smtClean="0"/>
              <a:t> Александра</a:t>
            </a:r>
            <a:endParaRPr lang="ru-RU" sz="2800" dirty="0"/>
          </a:p>
        </p:txBody>
      </p:sp>
      <p:pic>
        <p:nvPicPr>
          <p:cNvPr id="4098" name="Picture 2" descr="C:\Users\Пользователь\Desktop\Новая папка (5)\15877272729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743200"/>
            <a:ext cx="2857500" cy="3971925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esktop\Новая папка (5)\15877272792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048000"/>
            <a:ext cx="2057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</a:t>
            </a:r>
            <a:r>
              <a:rPr lang="ru-RU" sz="2800" dirty="0" err="1" smtClean="0"/>
              <a:t>Чеверда</a:t>
            </a:r>
            <a:r>
              <a:rPr lang="ru-RU" sz="2800" dirty="0" smtClean="0"/>
              <a:t> Марии</a:t>
            </a:r>
            <a:endParaRPr lang="ru-RU" sz="2800" dirty="0"/>
          </a:p>
        </p:txBody>
      </p:sp>
      <p:pic>
        <p:nvPicPr>
          <p:cNvPr id="4" name="Picture 2" descr="C:\Users\Пользователь\Desktop\Новая папка (5)\15877272724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4662573">
            <a:off x="2351996" y="1288011"/>
            <a:ext cx="3402421" cy="5162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44</Words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«БЕЗОПАСНЫЙ ПУТЬ В ШКОЛУ» </vt:lpstr>
      <vt:lpstr>ТО «Дорожный патруль» Работа Шафрановой Алины</vt:lpstr>
      <vt:lpstr>Работа Наймушина Максима</vt:lpstr>
      <vt:lpstr>Работа Кончева Кирилла</vt:lpstr>
      <vt:lpstr>Работы Кайдаш Дениса и Безрук Ильи</vt:lpstr>
      <vt:lpstr>Работы Миронова Александра и   Мазурова Александра</vt:lpstr>
      <vt:lpstr>Работа Чеверда Марии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2020-04-27T10:19:06Z</dcterms:created>
  <dcterms:modified xsi:type="dcterms:W3CDTF">2020-04-27T14:02:38Z</dcterms:modified>
</cp:coreProperties>
</file>