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708" r:id="rId1"/>
  </p:sldMasterIdLst>
  <p:sldIdLst>
    <p:sldId id="256" r:id="rId2"/>
    <p:sldId id="257" r:id="rId3"/>
    <p:sldId id="259" r:id="rId4"/>
    <p:sldId id="260" r:id="rId5"/>
    <p:sldId id="264" r:id="rId6"/>
    <p:sldId id="258" r:id="rId7"/>
    <p:sldId id="265" r:id="rId8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4/27/2020</a:t>
            </a:fld>
            <a:endParaRPr lang="en-US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4/27/2020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4/27/2020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4/27/2020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4/27/2020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4/27/2020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4/27/2020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4/27/2020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4/27/2020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4/27/2020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4/27/2020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4/27/2020</a:t>
            </a:fld>
            <a:endParaRPr lang="en-US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57201"/>
            <a:ext cx="7772400" cy="914399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/>
              <a:t>ТО «Школа брандмейстера»</a:t>
            </a:r>
            <a:endParaRPr lang="ru-RU" sz="4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1600200"/>
            <a:ext cx="6400800" cy="4953000"/>
          </a:xfrm>
        </p:spPr>
        <p:txBody>
          <a:bodyPr>
            <a:noAutofit/>
          </a:bodyPr>
          <a:lstStyle/>
          <a:p>
            <a:pPr algn="ctr"/>
            <a:endParaRPr lang="ru-RU" sz="4800" dirty="0" smtClean="0"/>
          </a:p>
          <a:p>
            <a:pPr algn="ctr"/>
            <a:r>
              <a:rPr lang="ru-RU" sz="4800" dirty="0" smtClean="0"/>
              <a:t>Тест </a:t>
            </a:r>
            <a:r>
              <a:rPr lang="ru-RU" sz="4800" dirty="0" smtClean="0"/>
              <a:t>по оказанию первой доврачебной помощи №1</a:t>
            </a:r>
            <a:endParaRPr lang="ru-RU" sz="4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5821363"/>
          </a:xfrm>
        </p:spPr>
        <p:txBody>
          <a:bodyPr>
            <a:normAutofit/>
          </a:bodyPr>
          <a:lstStyle/>
          <a:p>
            <a:pPr lvl="0">
              <a:buNone/>
            </a:pPr>
            <a:r>
              <a:rPr lang="ru-RU" b="1" dirty="0" smtClean="0"/>
              <a:t>1</a:t>
            </a:r>
            <a:endParaRPr lang="ru-RU" dirty="0"/>
          </a:p>
        </p:txBody>
      </p:sp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0" y="914400"/>
            <a:ext cx="9144000" cy="5539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 Травмы кожи, тканей, органов без нарушения целостности кожи: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а) ушиб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б) перелом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в) ожог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г) обморожение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</a:t>
            </a:r>
            <a:r>
              <a:rPr kumimoji="0" lang="ru-RU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целостности костей: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а) ушиб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б) перелом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в) ожог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г) обморожение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3. Травмы, сопровождающийся повреждением не только кости, но и кожи: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а) простой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б) частичный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в) открытый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г) закрытый</a:t>
            </a:r>
          </a:p>
          <a:p>
            <a:pPr lvl="0"/>
            <a:r>
              <a:rPr lang="ru-RU" sz="1600" dirty="0" smtClean="0"/>
              <a:t>4. Шину </a:t>
            </a:r>
            <a:r>
              <a:rPr lang="ru-RU" sz="1600" dirty="0" smtClean="0"/>
              <a:t>НЕ накладывают при переломе:</a:t>
            </a:r>
          </a:p>
          <a:p>
            <a:r>
              <a:rPr lang="ru-RU" sz="1600" dirty="0" smtClean="0"/>
              <a:t>а) голени</a:t>
            </a:r>
          </a:p>
          <a:p>
            <a:r>
              <a:rPr lang="ru-RU" sz="1600" dirty="0" smtClean="0"/>
              <a:t>б) плечевой кости</a:t>
            </a:r>
          </a:p>
          <a:p>
            <a:r>
              <a:rPr lang="ru-RU" sz="1600" dirty="0" smtClean="0"/>
              <a:t>в) грудной клетки</a:t>
            </a:r>
          </a:p>
          <a:p>
            <a:r>
              <a:rPr lang="ru-RU" sz="1600" dirty="0" smtClean="0"/>
              <a:t>г) бедра</a:t>
            </a:r>
          </a:p>
          <a:p>
            <a:r>
              <a:rPr lang="ru-RU" sz="1600" dirty="0" smtClean="0"/>
              <a:t>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6324600"/>
          </a:xfrm>
        </p:spPr>
        <p:txBody>
          <a:bodyPr>
            <a:noAutofit/>
          </a:bodyPr>
          <a:lstStyle/>
          <a:p>
            <a:pPr lvl="0">
              <a:buNone/>
            </a:pPr>
            <a:r>
              <a:rPr lang="ru-RU" sz="1200" b="1" dirty="0" smtClean="0"/>
              <a:t>4</a:t>
            </a:r>
            <a:r>
              <a:rPr lang="ru-RU" sz="1400" b="1" dirty="0" smtClean="0"/>
              <a:t>. </a:t>
            </a:r>
            <a:r>
              <a:rPr lang="ru-RU" sz="1200" b="1" dirty="0" smtClean="0"/>
              <a:t> </a:t>
            </a:r>
            <a:endParaRPr lang="ru-RU" sz="1200" dirty="0" smtClean="0"/>
          </a:p>
          <a:p>
            <a:endParaRPr lang="ru-RU" sz="12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28600" y="1295400"/>
            <a:ext cx="89154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600" dirty="0" smtClean="0"/>
              <a:t>5. Большую </a:t>
            </a:r>
            <a:r>
              <a:rPr lang="ru-RU" sz="1600" dirty="0" smtClean="0"/>
              <a:t>опасность для человека представляют укусы:</a:t>
            </a:r>
          </a:p>
          <a:p>
            <a:r>
              <a:rPr lang="ru-RU" sz="1600" dirty="0" smtClean="0"/>
              <a:t>а) мух</a:t>
            </a:r>
          </a:p>
          <a:p>
            <a:r>
              <a:rPr lang="ru-RU" sz="1600" dirty="0" smtClean="0"/>
              <a:t>б) таежного клеща </a:t>
            </a:r>
          </a:p>
          <a:p>
            <a:r>
              <a:rPr lang="ru-RU" sz="1600" dirty="0" smtClean="0"/>
              <a:t>в) кузнечика</a:t>
            </a:r>
          </a:p>
          <a:p>
            <a:pPr lvl="0"/>
            <a:r>
              <a:rPr lang="ru-RU" sz="1600" dirty="0" smtClean="0"/>
              <a:t>г) майского </a:t>
            </a:r>
            <a:r>
              <a:rPr lang="ru-RU" sz="1600" dirty="0" smtClean="0"/>
              <a:t>жука</a:t>
            </a:r>
          </a:p>
          <a:p>
            <a:pPr lvl="0"/>
            <a:endParaRPr lang="ru-RU" sz="1600" dirty="0" smtClean="0"/>
          </a:p>
          <a:p>
            <a:pPr lvl="0"/>
            <a:r>
              <a:rPr lang="ru-RU" sz="1600" dirty="0" smtClean="0"/>
              <a:t>6. Пузыри </a:t>
            </a:r>
            <a:r>
              <a:rPr lang="ru-RU" sz="1600" dirty="0" smtClean="0"/>
              <a:t>на припухлой  покрасневшей коже – признак ожога:</a:t>
            </a:r>
          </a:p>
          <a:p>
            <a:r>
              <a:rPr lang="ru-RU" sz="1600" dirty="0" smtClean="0"/>
              <a:t>а) 1  степени</a:t>
            </a:r>
          </a:p>
          <a:p>
            <a:r>
              <a:rPr lang="ru-RU" sz="1600" b="1" dirty="0" smtClean="0"/>
              <a:t>б) 2 степени</a:t>
            </a:r>
            <a:endParaRPr lang="ru-RU" sz="1600" dirty="0" smtClean="0"/>
          </a:p>
          <a:p>
            <a:r>
              <a:rPr lang="ru-RU" sz="1600" dirty="0" smtClean="0"/>
              <a:t>в) 3 степени</a:t>
            </a:r>
          </a:p>
          <a:p>
            <a:r>
              <a:rPr lang="ru-RU" sz="1600" dirty="0" smtClean="0"/>
              <a:t>г) 4 степени</a:t>
            </a:r>
          </a:p>
          <a:p>
            <a:r>
              <a:rPr lang="ru-RU" sz="1600" dirty="0" smtClean="0"/>
              <a:t> </a:t>
            </a:r>
          </a:p>
          <a:p>
            <a:pPr lvl="0"/>
            <a:r>
              <a:rPr lang="ru-RU" sz="1600" dirty="0" smtClean="0"/>
              <a:t>7</a:t>
            </a:r>
            <a:r>
              <a:rPr lang="ru-RU" sz="1600" dirty="0" smtClean="0"/>
              <a:t>. Перегревание </a:t>
            </a:r>
            <a:r>
              <a:rPr lang="ru-RU" sz="1600" dirty="0" smtClean="0"/>
              <a:t>организма это:</a:t>
            </a:r>
          </a:p>
          <a:p>
            <a:r>
              <a:rPr lang="ru-RU" sz="1600" dirty="0" smtClean="0"/>
              <a:t> а) тепловой удар</a:t>
            </a:r>
          </a:p>
          <a:p>
            <a:r>
              <a:rPr lang="ru-RU" sz="1600" dirty="0" smtClean="0"/>
              <a:t>б) солнечный удар</a:t>
            </a:r>
          </a:p>
          <a:p>
            <a:r>
              <a:rPr lang="ru-RU" sz="1600" dirty="0" smtClean="0"/>
              <a:t>в) загорание</a:t>
            </a:r>
          </a:p>
          <a:p>
            <a:r>
              <a:rPr lang="ru-RU" sz="1600" dirty="0" smtClean="0"/>
              <a:t>г) ожог</a:t>
            </a:r>
          </a:p>
          <a:p>
            <a:r>
              <a:rPr lang="ru-RU" sz="1600" dirty="0" smtClean="0"/>
              <a:t> </a:t>
            </a:r>
          </a:p>
          <a:p>
            <a:pPr lvl="0"/>
            <a:endParaRPr lang="ru-RU" sz="1600" dirty="0" smtClean="0"/>
          </a:p>
          <a:p>
            <a:r>
              <a:rPr lang="ru-RU" sz="1600" dirty="0" smtClean="0"/>
              <a:t> 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>
            <a:normAutofit/>
          </a:bodyPr>
          <a:lstStyle/>
          <a:p>
            <a:pPr lvl="0">
              <a:buNone/>
            </a:pPr>
            <a:r>
              <a:rPr lang="ru-RU" b="1" dirty="0" smtClean="0"/>
              <a:t>7. </a:t>
            </a:r>
            <a:endParaRPr lang="ru-RU" dirty="0" smtClean="0"/>
          </a:p>
        </p:txBody>
      </p:sp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762000" y="1066800"/>
            <a:ext cx="7772400" cy="4801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 sz="1600" dirty="0" smtClean="0"/>
              <a:t>8. При </a:t>
            </a:r>
            <a:r>
              <a:rPr lang="ru-RU" sz="1600" dirty="0" smtClean="0"/>
              <a:t>химическом ожоге необходимо пораженное место:</a:t>
            </a:r>
          </a:p>
          <a:p>
            <a:r>
              <a:rPr lang="ru-RU" sz="1600" dirty="0" smtClean="0"/>
              <a:t> а) промыть большим количеством проточной водой</a:t>
            </a:r>
          </a:p>
          <a:p>
            <a:r>
              <a:rPr lang="ru-RU" sz="1600" dirty="0" smtClean="0"/>
              <a:t>б) смазать кремом</a:t>
            </a:r>
          </a:p>
          <a:p>
            <a:r>
              <a:rPr lang="ru-RU" sz="1600" dirty="0" smtClean="0"/>
              <a:t>в) обработать йодом</a:t>
            </a:r>
          </a:p>
          <a:p>
            <a:r>
              <a:rPr lang="ru-RU" sz="1600" dirty="0" smtClean="0"/>
              <a:t>г) наложить повязку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</a:p>
          <a:p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r>
              <a:rPr lang="ru-RU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9.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Если больной потерял сознание, остановилось дыхание, пульс не прощупывается, то срочно делается: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а) звонок в пункт скорой помощи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б) укол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в) искусственное дыхание и непрямой массаж сердца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г) транспортировка пострадавшего в больницу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10.  Первая доврачебная помощь при отравлении некачественной пищей: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а) звонок в пункт скорой помощи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б) промывание желудка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в) принять таблетку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г) транспортировка пострадавшего в больницу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Работа Егорова Антона</a:t>
            </a:r>
            <a:endParaRPr lang="ru-RU" sz="2400" dirty="0"/>
          </a:p>
        </p:txBody>
      </p:sp>
      <p:pic>
        <p:nvPicPr>
          <p:cNvPr id="20482" name="Picture 2" descr="C:\Users\Пользователь\Desktop\дистанционка\скрин\Screenshot_20200427_150641_com.whatsapp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559053" y="1935163"/>
            <a:ext cx="2025894" cy="4389437"/>
          </a:xfrm>
          <a:prstGeom prst="rect">
            <a:avLst/>
          </a:prstGeom>
          <a:noFill/>
        </p:spPr>
      </p:pic>
      <p:pic>
        <p:nvPicPr>
          <p:cNvPr id="20483" name="Picture 3" descr="C:\Users\Пользователь\Desktop\дистанционка\скрин\Screenshot_20200427_150727_com.whatsapp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2514600"/>
            <a:ext cx="3165231" cy="4343400"/>
          </a:xfrm>
          <a:prstGeom prst="rect">
            <a:avLst/>
          </a:prstGeom>
          <a:noFill/>
        </p:spPr>
      </p:pic>
      <p:pic>
        <p:nvPicPr>
          <p:cNvPr id="20484" name="Picture 4" descr="C:\Users\Пользователь\Desktop\дистанционка\скрин\Screenshot_20200427_150755_com.whatsapp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5000" y="1600200"/>
            <a:ext cx="3165231" cy="4800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Работы </a:t>
            </a:r>
            <a:r>
              <a:rPr lang="ru-RU" sz="2800" dirty="0" err="1" smtClean="0"/>
              <a:t>Кукуни</a:t>
            </a:r>
            <a:r>
              <a:rPr lang="ru-RU" sz="2800" dirty="0" smtClean="0"/>
              <a:t> Виктории и Безрук Александра</a:t>
            </a:r>
            <a:endParaRPr lang="ru-RU" sz="2800" dirty="0"/>
          </a:p>
        </p:txBody>
      </p:sp>
      <p:pic>
        <p:nvPicPr>
          <p:cNvPr id="1026" name="Picture 2" descr="C:\Users\Пользователь\Desktop\Новая папка (2)\IMG-20200424-WA001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4953000" y="1981200"/>
            <a:ext cx="2465629" cy="4389437"/>
          </a:xfrm>
          <a:prstGeom prst="rect">
            <a:avLst/>
          </a:prstGeom>
          <a:noFill/>
        </p:spPr>
      </p:pic>
      <p:pic>
        <p:nvPicPr>
          <p:cNvPr id="1027" name="Picture 3" descr="C:\Users\Пользователь\Desktop\дистанционка\скрин\Screenshot_20200427_150609_com.whatsapp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1905000"/>
            <a:ext cx="3165231" cy="4724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Работа </a:t>
            </a:r>
            <a:r>
              <a:rPr lang="ru-RU" sz="2800" dirty="0" err="1" smtClean="0"/>
              <a:t>Дылёва</a:t>
            </a:r>
            <a:r>
              <a:rPr lang="ru-RU" sz="2800" dirty="0" smtClean="0"/>
              <a:t> Олега</a:t>
            </a:r>
            <a:endParaRPr lang="ru-RU" sz="2800" dirty="0"/>
          </a:p>
        </p:txBody>
      </p:sp>
      <p:pic>
        <p:nvPicPr>
          <p:cNvPr id="21506" name="Picture 2" descr="C:\Users\Пользователь\Desktop\дистанционка\скрин\Screenshot_20200427_150737_com.whatsapp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360258" y="2286000"/>
            <a:ext cx="2423484" cy="4038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125</TotalTime>
  <Words>273</Words>
  <PresentationFormat>Экран (4:3)</PresentationFormat>
  <Paragraphs>67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Поток</vt:lpstr>
      <vt:lpstr>ТО «Школа брандмейстера»</vt:lpstr>
      <vt:lpstr>Слайд 2</vt:lpstr>
      <vt:lpstr>Слайд 3</vt:lpstr>
      <vt:lpstr>Слайд 4</vt:lpstr>
      <vt:lpstr>Работа Егорова Антона</vt:lpstr>
      <vt:lpstr>Работы Кукуни Виктории и Безрук Александра</vt:lpstr>
      <vt:lpstr>Работа Дылёва Олега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Пользователь</cp:lastModifiedBy>
  <cp:revision>17</cp:revision>
  <dcterms:created xsi:type="dcterms:W3CDTF">2020-04-27T10:19:43Z</dcterms:created>
  <dcterms:modified xsi:type="dcterms:W3CDTF">2020-04-27T13:58:43Z</dcterms:modified>
</cp:coreProperties>
</file>