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4/23/2020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2057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Интеллектуальная игра для учащихся 1-х классов</a:t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«Хочу всё знать» 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75" y="3429000"/>
            <a:ext cx="3224213" cy="265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9" name="Прямоугольник 8"/>
          <p:cNvSpPr/>
          <p:nvPr/>
        </p:nvSpPr>
        <p:spPr>
          <a:xfrm>
            <a:off x="6172200" y="2438401"/>
            <a:ext cx="2362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Т.О. «Игротека»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Михеев Артём 1А</a:t>
            </a:r>
            <a:endParaRPr lang="ru-RU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066800"/>
            <a:ext cx="4211836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Птух Кира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600200"/>
            <a:ext cx="294945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Андреасян </a:t>
            </a:r>
            <a:r>
              <a:rPr lang="ru-RU" dirty="0" err="1" smtClean="0"/>
              <a:t>Сюзанна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600200"/>
            <a:ext cx="279705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114</TotalTime>
  <Words>12</Words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Эркер</vt:lpstr>
      <vt:lpstr>   Интеллектуальная игра для учащихся 1-х классов «Хочу всё знать»  </vt:lpstr>
      <vt:lpstr>Михеев Артём 1А</vt:lpstr>
      <vt:lpstr>Птух Кира</vt:lpstr>
      <vt:lpstr>Андреасян Сюзанна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14</cp:revision>
  <dcterms:created xsi:type="dcterms:W3CDTF">2020-04-22T09:36:53Z</dcterms:created>
  <dcterms:modified xsi:type="dcterms:W3CDTF">2020-04-22T21:13:52Z</dcterms:modified>
</cp:coreProperties>
</file>