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400052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  <a:t>Самые необычные театры в мире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BatangChe" pitchFamily="49" charset="-127"/>
                <a:ea typeface="BatangChe" pitchFamily="49" charset="-127"/>
              </a:rPr>
            </a:br>
            <a:endParaRPr lang="ru-RU" sz="6000" dirty="0">
              <a:solidFill>
                <a:schemeClr val="accent1">
                  <a:lumMod val="50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86322"/>
            <a:ext cx="6172200" cy="1588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ТО «АЛЫЕ ПАРУСА» и «СКАЗОЧНАЯ СТРАНА»</a:t>
            </a:r>
          </a:p>
          <a:p>
            <a:pPr algn="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Педагог ДО Ульянкина О.В.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6853262" cy="258285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Театр Эспланада (Сингапур)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Масштабный проект Сингапура, ставший, пожалуй, визитной карточкой государства. Внутри здания есть и концертный зал на 1600 мест, и театр, рассчитанный на две тысячи человек, и рестораны, и торговый центр, и еще один театр под открытым Небом. Местные жители называют здание «</a:t>
            </a:r>
            <a:r>
              <a:rPr lang="ru-RU" sz="1800" dirty="0" err="1" smtClean="0"/>
              <a:t>дуриан</a:t>
            </a:r>
            <a:r>
              <a:rPr lang="ru-RU" sz="1800" dirty="0" smtClean="0"/>
              <a:t>» — экзотический фрукт, на которого похожи купола театра. Но архитекторы как раз уверены, что это форма ракушек. Часто в театре проходят бесплатные представления для всех желающих.</a:t>
            </a:r>
            <a:br>
              <a:rPr lang="ru-RU" sz="1800" dirty="0" smtClean="0"/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ЦВР\Downloads\2017Cities_Theater_Esplanade_at_night__Singapore_113660_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500"/>
            <a:ext cx="6652739" cy="361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Дорогие друзья! Я рассказала вам о самых необычных и знаменитых театрах мира. Предлагаю вам подготовить рассказ о знаменитых и самых интересных театрах России. Возможно у них интересная 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</a:rPr>
              <a:t>история возникновения,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необычные артисты или оригинальные идеи постановок и драматургии…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До встречи на следующем занятии. Всего доброго!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Озерная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сцена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Брегенцкого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фестиваля (Австрия)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Сцена театра построена на 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Констанцском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озере, а на берегу более шести тысяч мест для зрителей. Каждые два года сцену перестраивают и устанавливают новые декорации, которые, к слову, являются самыми незаурядными в мире.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9218" name="Picture 2" descr="C:\Users\ЦВР\Downloads\fb06edd822a50b4644837db222a087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4575646" cy="4071966"/>
          </a:xfrm>
          <a:prstGeom prst="rect">
            <a:avLst/>
          </a:prstGeom>
          <a:noFill/>
        </p:spPr>
      </p:pic>
      <p:pic>
        <p:nvPicPr>
          <p:cNvPr id="9219" name="Picture 3" descr="C:\Users\ЦВР\Downloads\12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85992"/>
            <a:ext cx="2666992" cy="3681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Гранд-Опера (Париж)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Один из самых знаменитых и красивых театров в мире был задуман в 1860 году. Шарль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Гарнье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выиграл архитектурный конкурс со своим проектом, которым и был Гранд-Опера. Строилось здание более 15 лет и обошлось казне в 36 миллионов франков золотом.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ЦВР\Downloads\1572616445_grand-opera-teatr-francija-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495"/>
            <a:ext cx="4214842" cy="3616329"/>
          </a:xfrm>
          <a:prstGeom prst="rect">
            <a:avLst/>
          </a:prstGeom>
          <a:noFill/>
        </p:spPr>
      </p:pic>
      <p:pic>
        <p:nvPicPr>
          <p:cNvPr id="8195" name="Picture 3" descr="C:\Users\ЦВР\Downloads\1572616434_grand-opera-teatr-francija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85926"/>
            <a:ext cx="4286280" cy="3643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924700" cy="12969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Les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Passangers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» ( Париж)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Уличный театр, где смешалось все — и экстрим, и цирковые элементы, и современный танец. Вместо сцены большой вертикальный экран, на котором и выступают актеры.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ЦВР\Downloads\1340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075050" cy="2901949"/>
          </a:xfrm>
          <a:prstGeom prst="rect">
            <a:avLst/>
          </a:prstGeom>
          <a:noFill/>
        </p:spPr>
      </p:pic>
      <p:pic>
        <p:nvPicPr>
          <p:cNvPr id="7171" name="Picture 3" descr="C:\Users\ЦВР\Downloads\643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929060" cy="3071814"/>
          </a:xfrm>
          <a:prstGeom prst="rect">
            <a:avLst/>
          </a:prstGeom>
          <a:noFill/>
        </p:spPr>
      </p:pic>
      <p:pic>
        <p:nvPicPr>
          <p:cNvPr id="7172" name="Picture 4" descr="C:\Users\ЦВР\Downloads\neobychnye-teatry-mira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143380"/>
            <a:ext cx="4786346" cy="2547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 Венская опера (Австрия)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Одна из самых знаменитых опер мира, ничуть не уступающая в красоте и помпезности Парижскому театру.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Венская </a:t>
            </a:r>
            <a:r>
              <a:rPr lang="ru-RU" sz="1800" dirty="0" smtClean="0"/>
              <a:t>Опера была открылась в 1869 году и открылась спектаклем «Дон Жуан» Моцарта.</a:t>
            </a:r>
            <a:br>
              <a:rPr lang="ru-RU" sz="1800" dirty="0" smtClean="0"/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ЦВР\Downloads\venskaya-opera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6942789" cy="4402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210452" cy="222566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Арена </a:t>
            </a:r>
            <a:r>
              <a:rPr lang="ru-RU" sz="1800" b="1" dirty="0" err="1" smtClean="0"/>
              <a:t>ди</a:t>
            </a:r>
            <a:r>
              <a:rPr lang="ru-RU" sz="1800" b="1" dirty="0" smtClean="0"/>
              <a:t> Верона (Италия)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Построен этот античный театр был еще в 30-м году до н.э. и работает до сих пор. Амфитеатр просто огромен — вмещает до 16 тысяч зрителей. Здесь когда-то проходили и гладиаторские сражения, и морские бои, и рыцарские турниры, и сожжения еретиков. В общем, атмосфера совершенно необычная! Теперь театр открыт с июня по август, когда в Вероне обитают лучшие оперные исполнители, и в Италию съезжаются туристы со всех уголков мира.</a:t>
            </a:r>
            <a:br>
              <a:rPr lang="ru-RU" sz="1800" dirty="0" smtClean="0"/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ЦВР\Downloads\s1200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657600" cy="3500462"/>
          </a:xfrm>
          <a:prstGeom prst="rect">
            <a:avLst/>
          </a:prstGeom>
          <a:noFill/>
        </p:spPr>
      </p:pic>
      <p:pic>
        <p:nvPicPr>
          <p:cNvPr id="5123" name="Picture 3" descr="C:\Users\ЦВР\Downloads\s1200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571744"/>
            <a:ext cx="4429156" cy="352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710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 Сиднейский оперный театр (Сидней)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Одно из самых узнаваемых зданий мира в форме корабля с поднятыми парусами. Не давно театр вошел в число финалистов проекта «Семь чудес Света». На сцене идет постановка, посвященная самому театру под названием «Восьмое Чудо». Опера была открыта в 1873 года. Ее Величество Королева Британии Елизавета Вторая посетила театр 5 раз. Опера работает 363 дня в году — за исключением Рождества и Страстной Пятницы.</a:t>
            </a:r>
            <a:br>
              <a:rPr lang="ru-RU" sz="1800" dirty="0" smtClean="0"/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ЦВР\Downloads\s1200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643182"/>
            <a:ext cx="75724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467600" cy="2071702"/>
          </a:xfr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Большой театр в 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Уси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(Китай)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Один из новейших театров, который уже стал известен по всему миру, был построен в 2012 году. Сооружение состоит из восьми гигантских лепестков (по-другому их называют «крылья»), что создает образ бабочки, оказавшейся на берегу. Архитектором стал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Пекка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Салминен.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ЦВР\Downloads\legendaily_670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038" y="2500313"/>
            <a:ext cx="5737923" cy="397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Метрополитен-Опера в Нью-Йорке (США)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Театр был основан в 1880 году, но в 1966 переехал в Линкольн-центр, где находится до сих пор. Здесь выступали такие потрясающие оперные певцы как Мария </a:t>
            </a:r>
            <a:r>
              <a:rPr lang="ru-RU" sz="1800" dirty="0" err="1" smtClean="0"/>
              <a:t>Каллас</a:t>
            </a:r>
            <a:r>
              <a:rPr lang="ru-RU" sz="1800" dirty="0" smtClean="0"/>
              <a:t>, Федор Шаляпин, Анна Нетребко и другие. Театр работает с сентября по апрель, а на летний период приходятся гастроли по миру. Также «Метрополитен-Опера» устраивает бесплатные спектакли в парках Нью-Йорка, на которые приходят тысячи людей.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050" name="Picture 2" descr="C:\Users\ЦВР\Downloads\1573381299_metropoliten-opera-teatr-ssha-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13"/>
            <a:ext cx="7500990" cy="397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314</TotalTime>
  <Words>104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Самые необычные театры в мире </vt:lpstr>
      <vt:lpstr>                                Озерная сцена Брегенцкого фестиваля (Австрия) Сцена театра построена на Констанцском озере, а на берегу более шести тысяч мест для зрителей. Каждые два года сцену перестраивают и устанавливают новые декорации, которые, к слову, являются самыми незаурядными в мире. </vt:lpstr>
      <vt:lpstr>Гранд-Опера (Париж) Один из самых знаменитых и красивых театров в мире был задуман в 1860 году. Шарль Гарнье выиграл архитектурный конкурс со своим проектом, которым и был Гранд-Опера. Строилось здание более 15 лет и обошлось казне в 36 миллионов франков золотом. </vt:lpstr>
      <vt:lpstr>«Les Passangers» ( Париж) Уличный театр, где смешалось все — и экстрим, и цирковые элементы, и современный танец. Вместо сцены большой вертикальный экран, на котором и выступают актеры.</vt:lpstr>
      <vt:lpstr> Венская опера (Австрия) Одна из самых знаменитых опер мира, ничуть не уступающая в красоте и помпезности Парижскому театру.  Венская Опера была открылась в 1869 году и открылась спектаклем «Дон Жуан» Моцарта. </vt:lpstr>
      <vt:lpstr>Арена ди Верона (Италия) Построен этот античный театр был еще в 30-м году до н.э. и работает до сих пор. Амфитеатр просто огромен — вмещает до 16 тысяч зрителей. Здесь когда-то проходили и гладиаторские сражения, и морские бои, и рыцарские турниры, и сожжения еретиков. В общем, атмосфера совершенно необычная! Теперь театр открыт с июня по август, когда в Вероне обитают лучшие оперные исполнители, и в Италию съезжаются туристы со всех уголков мира. </vt:lpstr>
      <vt:lpstr> Сиднейский оперный театр (Сидней) Одно из самых узнаваемых зданий мира в форме корабля с поднятыми парусами. Не давно театр вошел в число финалистов проекта «Семь чудес Света». На сцене идет постановка, посвященная самому театру под названием «Восьмое Чудо». Опера была открыта в 1873 года. Ее Величество Королева Британии Елизавета Вторая посетила театр 5 раз. Опера работает 363 дня в году — за исключением Рождества и Страстной Пятницы. </vt:lpstr>
      <vt:lpstr>Большой театр в Уси (Китай) Один из новейших театров, который уже стал известен по всему миру, был построен в 2012 году. Сооружение состоит из восьми гигантских лепестков (по-другому их называют «крылья»), что создает образ бабочки, оказавшейся на берегу. Архитектором стал Пекка Салминен. </vt:lpstr>
      <vt:lpstr>Метрополитен-Опера в Нью-Йорке (США) Театр был основан в 1880 году, но в 1966 переехал в Линкольн-центр, где находится до сих пор. Здесь выступали такие потрясающие оперные певцы как Мария Каллас, Федор Шаляпин, Анна Нетребко и другие. Театр работает с сентября по апрель, а на летний период приходятся гастроли по миру. Также «Метрополитен-Опера» устраивает бесплатные спектакли в парках Нью-Йорка, на которые приходят тысячи людей. </vt:lpstr>
      <vt:lpstr>Театр Эспланада (Сингапур) Масштабный проект Сингапура, ставший, пожалуй, визитной карточкой государства. Внутри здания есть и концертный зал на 1600 мест, и театр, рассчитанный на две тысячи человек, и рестораны, и торговый центр, и еще один театр под открытым Небом. Местные жители называют здание «дуриан» — экзотический фрукт, на которого похожи купола театра. Но архитекторы как раз уверены, что это форма ракушек. Часто в театре проходят бесплатные представления для всех желающих.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необычные театры в мире </dc:title>
  <dc:creator>ЦВР</dc:creator>
  <cp:lastModifiedBy>ЦВР</cp:lastModifiedBy>
  <cp:revision>33</cp:revision>
  <dcterms:created xsi:type="dcterms:W3CDTF">2020-04-26T07:12:59Z</dcterms:created>
  <dcterms:modified xsi:type="dcterms:W3CDTF">2020-04-26T12:39:41Z</dcterms:modified>
</cp:coreProperties>
</file>