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764704"/>
            <a:ext cx="6417734" cy="151216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Дистанционное обучение в творческом объединении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« Развивай-ка»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9288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3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200420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66" y="305272"/>
            <a:ext cx="6804248" cy="6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3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200420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3843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35120"/>
            <a:ext cx="3960441" cy="444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9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-20200420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12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7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46152" cy="647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2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200420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8064896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200420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2484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491880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4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-20200420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8245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600400" cy="44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05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200420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4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200420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2565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33" y="3381799"/>
            <a:ext cx="420253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87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-20200420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324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2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-20200420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1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-20200420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4644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50158"/>
            <a:ext cx="3672408" cy="350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139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8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2020-04-20T10:45:12Z</dcterms:created>
  <dcterms:modified xsi:type="dcterms:W3CDTF">2020-04-20T13:22:16Z</dcterms:modified>
</cp:coreProperties>
</file>