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66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79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39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35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11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23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30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29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15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83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73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9F7A-F260-430B-8FEF-F3D54432DDC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2F52-49E8-41AD-860D-7832A70B0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6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ЗНАКИ ПОЖАРНОЙ БЕЗОПАСНОСТИ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2" y="2780928"/>
            <a:ext cx="532713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178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5212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Эвакуационные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обозначения маршрута, по которому должны двигаться люди при возникновении пожара. Они имеют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квадратную или прямоугольную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форму. Изображения и указатели выполняются белым цветом на зеленом фоне.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4702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Эвакуационные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обозначения маршрута, по которому должны двигаться люди при возникновении пожара. Они имеют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квадратную или прямоугольную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форму. Изображения и указатели выполняются белым цветом на зеленом фоне.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44824"/>
            <a:ext cx="800100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195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0" i="0" dirty="0" smtClean="0">
              <a:effectLst/>
            </a:endParaRPr>
          </a:p>
          <a:p>
            <a:pPr marL="0" indent="0" algn="just">
              <a:buNone/>
            </a:pPr>
            <a:r>
              <a:rPr lang="ru-RU" sz="2400" b="0" i="0" dirty="0" smtClean="0">
                <a:effectLst/>
              </a:rPr>
              <a:t>	Знаки безопасности предназначены для зрительного восприятия информации в целях обеспечения безопасности в различных сферах деятельности человека.</a:t>
            </a:r>
          </a:p>
          <a:p>
            <a:pPr marL="0" indent="0" algn="just">
              <a:buNone/>
            </a:pPr>
            <a:r>
              <a:rPr lang="ru-RU" sz="2400" b="0" i="0" dirty="0" smtClean="0">
                <a:effectLst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b="0" i="0" dirty="0" smtClean="0">
                <a:effectLst/>
              </a:rPr>
              <a:t>Они помогают ориентироваться в пространстве во время эвакуационных мероприятий, быстро найти и воспользоваться средствами огнетушения, указывают на запреты определенных действий. Установка меток пожарной безопасности – требование действующего законодательства, которое обязательно для исполнения на любом из объектов.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254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	Классификация по назначению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Roboto Condensed"/>
              </a:rPr>
              <a:t/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Roboto Condensed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444444"/>
                </a:solidFill>
                <a:effectLst/>
                <a:latin typeface="Arial"/>
              </a:rPr>
              <a:t>	</a:t>
            </a:r>
            <a:r>
              <a:rPr lang="ru-RU" sz="2800" b="0" i="0" dirty="0" smtClean="0">
                <a:effectLst/>
              </a:rPr>
              <a:t>В зависимости от того, какую информацию несет знак, его можно отнести к одному из четырёх видов: </a:t>
            </a:r>
            <a:r>
              <a:rPr lang="ru-RU" sz="2800" b="1" i="0" dirty="0" smtClean="0">
                <a:effectLst/>
              </a:rPr>
              <a:t>запрещающие</a:t>
            </a:r>
            <a:r>
              <a:rPr lang="ru-RU" sz="2800" b="0" i="0" dirty="0" smtClean="0">
                <a:effectLst/>
              </a:rPr>
              <a:t>, </a:t>
            </a:r>
            <a:r>
              <a:rPr lang="ru-RU" sz="2800" b="1" i="0" dirty="0" smtClean="0">
                <a:effectLst/>
              </a:rPr>
              <a:t>предупреждающие</a:t>
            </a:r>
            <a:r>
              <a:rPr lang="ru-RU" sz="2800" b="0" i="0" dirty="0" smtClean="0">
                <a:effectLst/>
              </a:rPr>
              <a:t>, </a:t>
            </a:r>
            <a:r>
              <a:rPr lang="ru-RU" sz="2800" b="1" i="0" dirty="0" smtClean="0">
                <a:effectLst/>
              </a:rPr>
              <a:t>предписывающие</a:t>
            </a:r>
            <a:r>
              <a:rPr lang="ru-RU" sz="2800" b="0" i="0" dirty="0" smtClean="0">
                <a:effectLst/>
              </a:rPr>
              <a:t> и </a:t>
            </a:r>
            <a:r>
              <a:rPr lang="ru-RU" sz="2800" b="1" i="0" dirty="0" smtClean="0">
                <a:effectLst/>
              </a:rPr>
              <a:t>указательные</a:t>
            </a:r>
            <a:r>
              <a:rPr lang="ru-RU" sz="2800" b="0" i="0" dirty="0" smtClean="0">
                <a:effectLst/>
              </a:rPr>
              <a:t>. 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b="0" i="0" dirty="0" smtClean="0">
                <a:effectLst/>
              </a:rPr>
              <a:t>Все они отличаются по </a:t>
            </a:r>
            <a:r>
              <a:rPr lang="ru-RU" sz="2800" b="1" i="0" dirty="0" smtClean="0">
                <a:effectLst/>
              </a:rPr>
              <a:t>цвету, графическому изображению и оформлению. 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b="0" i="0" dirty="0" smtClean="0">
                <a:effectLst/>
              </a:rPr>
              <a:t>Формы знаков пожарной безопасности установлены стандартами, которых необходимо придерживаться.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9425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 smtClean="0">
                <a:effectLst/>
              </a:rPr>
              <a:t>	Для знаков пожарной безопасности допустимы 	только следующие сигнальные цвета: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	к</a:t>
            </a:r>
            <a:r>
              <a:rPr lang="ru-RU" sz="2400" b="1" i="0" dirty="0" smtClean="0">
                <a:solidFill>
                  <a:srgbClr val="FF0000"/>
                </a:solidFill>
                <a:effectLst/>
              </a:rPr>
              <a:t>расный,  </a:t>
            </a:r>
            <a:r>
              <a:rPr lang="ru-RU" sz="2400" b="1" i="0" dirty="0" smtClean="0">
                <a:solidFill>
                  <a:srgbClr val="0070C0"/>
                </a:solidFill>
                <a:effectLst/>
              </a:rPr>
              <a:t>синий,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400" b="1" i="0" dirty="0" smtClean="0">
                <a:solidFill>
                  <a:srgbClr val="FFFF00"/>
                </a:solidFill>
                <a:effectLst/>
              </a:rPr>
              <a:t>желтый,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i="0" dirty="0" smtClean="0">
                <a:solidFill>
                  <a:srgbClr val="00B050"/>
                </a:solidFill>
                <a:effectLst/>
              </a:rPr>
              <a:t>зеленый,</a:t>
            </a:r>
            <a:endParaRPr lang="ru-RU" sz="2400" b="0" i="0" dirty="0" smtClean="0">
              <a:solidFill>
                <a:srgbClr val="00B050"/>
              </a:solidFill>
              <a:effectLst/>
            </a:endParaRPr>
          </a:p>
          <a:p>
            <a:pPr marL="0" indent="0" algn="just">
              <a:buNone/>
            </a:pPr>
            <a:r>
              <a:rPr lang="ru-RU" sz="2400" b="0" i="0" dirty="0" smtClean="0">
                <a:effectLst/>
              </a:rPr>
              <a:t>	Они выбраны неслучайно. Сигнальные цвета улучшают восприятие и указывают на то, что необходимо соблюдать меры предосторожности или учитывать возможную опасность. 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b="0" i="0" dirty="0" smtClean="0">
                <a:effectLst/>
              </a:rPr>
              <a:t>Они используются не только для оформления, но и для окрашивания пожарной техники, средств огнетушения.</a:t>
            </a:r>
          </a:p>
          <a:p>
            <a:pPr marL="0" indent="0" algn="just">
              <a:buNone/>
            </a:pPr>
            <a:endParaRPr lang="ru-RU" sz="2400" b="0" i="0" dirty="0" smtClean="0">
              <a:effectLst/>
            </a:endParaRPr>
          </a:p>
          <a:p>
            <a:pPr marL="0" indent="0" algn="just">
              <a:buNone/>
            </a:pPr>
            <a:r>
              <a:rPr lang="ru-RU" sz="1900" b="0" i="0" dirty="0" smtClean="0">
                <a:effectLst/>
              </a:rPr>
              <a:t>Черный и белый, которыми обозначают зачастую символы, линии, делают окантовку, относят к контрастным цветам. Это необходимо для лучшего восприятия информации, которую несет конкретный знак пожарной безопасности.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1484849"/>
              </p:ext>
            </p:extLst>
          </p:nvPr>
        </p:nvGraphicFramePr>
        <p:xfrm>
          <a:off x="467544" y="4293097"/>
          <a:ext cx="8280920" cy="1674858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167485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051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000" b="1" i="0" dirty="0" smtClean="0">
              <a:solidFill>
                <a:srgbClr val="FF0000"/>
              </a:solidFill>
              <a:effectLst/>
            </a:endParaRPr>
          </a:p>
          <a:p>
            <a:pPr marL="0" indent="0" algn="just">
              <a:buNone/>
            </a:pPr>
            <a:r>
              <a:rPr lang="ru-RU" sz="3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непосредственная опасность чрезвычайной ситуации. </a:t>
            </a:r>
          </a:p>
          <a:p>
            <a:pPr marL="0" indent="0" algn="just">
              <a:buNone/>
            </a:pPr>
            <a:r>
              <a:rPr lang="ru-RU" sz="30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цвет 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потенциальная опасность. </a:t>
            </a:r>
          </a:p>
          <a:p>
            <a:pPr marL="0" indent="0" algn="just">
              <a:buNone/>
            </a:pPr>
            <a:r>
              <a:rPr lang="ru-RU" sz="3000" b="1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цвет 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цвет спасения, путь к безопасности. </a:t>
            </a:r>
          </a:p>
          <a:p>
            <a:pPr marL="0" indent="0" algn="just">
              <a:buNone/>
            </a:pPr>
            <a:r>
              <a:rPr lang="ru-RU" sz="3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 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информация, которая может быть полезной человеку.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58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того, чтобы поставить человека в известность о недопустимости каких-либо определенных действий, связанных с повышенной опасностью возникновения пожара. Форма таблички данного типа –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имеет белый фон, кайму красного цвета, черное изображение или рисунок, перечеркнутый красной полосой. Ее направление также четко указано в нормативных документах – по диагонали из левой верхней части в правую нижнюю.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20" y="1628800"/>
            <a:ext cx="77387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920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Предупреждающие знаки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того, чтобы предупредить о потенциальной пожранной опасности. Это может быть наличие в помещении легковоспламеняющихся веществ, использование технологий, представляющих возможную угрозу и т.д. Форма табличек рассматриваемой группы –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желтый фон и черную кайму по контуру. Изображения также выполняются в черном цвете.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33" y="1600200"/>
            <a:ext cx="77451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232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Предписывающие знаки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оповещения людей о необходимости выполнить определенное действие. К их числу может быть отнесено отключение электрического питания, работа только с использованием средств защиты дыхательных путей, место, где разрешается курить и т.д. Таблички данной группы имеют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круглую форму, фон синего цвета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белый рисунок или изображение.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506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208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anchor="ctr">
            <a:noAutofit/>
          </a:bodyPr>
          <a:lstStyle/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показывают местонахождение различных средств и оборудования для противопожарной защиты. К их числу могут быть отнесены: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пост или пульт управления системами безопасности;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гидранты и краны;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 и т.д.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знаков рассматриваемой группы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квадратная.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используются два варианта сочетания цветов – красный фон и белое изображение или белый фон, ограниченный красной каймой и содержащий рисунок или надпись такого же цвета.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912767" cy="44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91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</TotalTime>
  <Words>283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ЗНАКИ ПОЖАРНОЙ БЕЗОПАСНОСТИ</vt:lpstr>
      <vt:lpstr>Слайд 2</vt:lpstr>
      <vt:lpstr> Классификация по назначению </vt:lpstr>
      <vt:lpstr>Слайд 4</vt:lpstr>
      <vt:lpstr>Слайд 5</vt:lpstr>
      <vt:lpstr>Запрещающие знаки используются для того, чтобы поставить человека в известность о недопустимости каких-либо определенных действий, связанных с повышенной опасностью возникновения пожара. Форма таблички данного типа – круглая. Она имеет белый фон, кайму красного цвета, черное изображение или рисунок, перечеркнутый красной полосой. Ее направление также четко указано в нормативных документах – по диагонали из левой верхней части в правую нижнюю. </vt:lpstr>
      <vt:lpstr>Предупреждающие знаки применяются для того, чтобы предупредить о потенциальной пожранной опасности. Это может быть наличие в помещении легковоспламеняющихся веществ, использование технологий, представляющих возможную угрозу и т.д. Форма табличек рассматриваемой группы – треугольник, имеющий желтый фон и черную кайму по контуру. Изображения также выполняются в черном цвете.</vt:lpstr>
      <vt:lpstr>Предписывающие знаки используются для оповещения людей о необходимости выполнить определенное действие. К их числу может быть отнесено отключение электрического питания, работа только с использованием средств защиты дыхательных путей, место, где разрешается курить и т.д. Таблички данной группы имеют круглую форму, фон синего цвета, а также белый рисунок или изображение.</vt:lpstr>
      <vt:lpstr>   Указательные показывают местонахождение различных средств и оборудования для противопожарной защиты. К их числу могут быть отнесены: пожарный пост или пульт управления системами безопасности; пожарные гидранты и краны; огнетушители и т.д. Форма знаков рассматриваемой группы – квадратная. При этом используются два варианта сочетания цветов – красный фон и белое изображение или белый фон, ограниченный красной каймой и содержащий рисунок или надпись такого же цвета.</vt:lpstr>
      <vt:lpstr>Эвакуационные используются для обозначения маршрута, по которому должны двигаться люди при возникновении пожара. Они имеют квадратную или прямоугольную форму. Изображения и указатели выполняются белым цветом на зеленом фоне.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ПОЖАРНОЙ БЕЗОПАСНОСТИ</dc:title>
  <dc:creator>DNA7 X86</dc:creator>
  <cp:lastModifiedBy>Пользователь</cp:lastModifiedBy>
  <cp:revision>14</cp:revision>
  <dcterms:created xsi:type="dcterms:W3CDTF">2018-09-29T11:34:52Z</dcterms:created>
  <dcterms:modified xsi:type="dcterms:W3CDTF">2020-04-17T13:29:10Z</dcterms:modified>
</cp:coreProperties>
</file>