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 «Школьный праздник»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ВИКТОРИНА О ТЕАТРЕ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ВИКТОРИНА О ТЕАТРЕ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50292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200" dirty="0" smtClean="0">
                <a:solidFill>
                  <a:schemeClr val="tx1"/>
                </a:solidFill>
              </a:rPr>
              <a:t>1) Что закрывает сцену от зрителей?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/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2) </a:t>
            </a:r>
            <a:r>
              <a:rPr lang="en-US" sz="4200" dirty="0" err="1" smtClean="0">
                <a:solidFill>
                  <a:schemeClr val="tx1"/>
                </a:solidFill>
              </a:rPr>
              <a:t>Красочное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объявление</a:t>
            </a:r>
            <a:r>
              <a:rPr lang="en-US" sz="4200" dirty="0" smtClean="0">
                <a:solidFill>
                  <a:schemeClr val="tx1"/>
                </a:solidFill>
              </a:rPr>
              <a:t> о </a:t>
            </a:r>
            <a:r>
              <a:rPr lang="en-US" sz="4200" dirty="0" err="1" smtClean="0">
                <a:solidFill>
                  <a:schemeClr val="tx1"/>
                </a:solidFill>
              </a:rPr>
              <a:t>спектаклях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концертах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3) </a:t>
            </a:r>
            <a:r>
              <a:rPr lang="en-US" sz="4200" dirty="0" err="1" smtClean="0">
                <a:solidFill>
                  <a:schemeClr val="tx1"/>
                </a:solidFill>
              </a:rPr>
              <a:t>Человек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который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подсказывает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актёру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слова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из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его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речи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4) </a:t>
            </a:r>
            <a:r>
              <a:rPr lang="en-US" sz="4200" dirty="0" err="1" smtClean="0">
                <a:solidFill>
                  <a:schemeClr val="tx1"/>
                </a:solidFill>
              </a:rPr>
              <a:t>Как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называется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первый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показ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спектакля</a:t>
            </a:r>
            <a:r>
              <a:rPr lang="en-US" sz="4200" dirty="0" smtClean="0">
                <a:solidFill>
                  <a:schemeClr val="tx1"/>
                </a:solidFill>
              </a:rPr>
              <a:t> в </a:t>
            </a:r>
            <a:r>
              <a:rPr lang="en-US" sz="4200" dirty="0" err="1" smtClean="0">
                <a:solidFill>
                  <a:schemeClr val="tx1"/>
                </a:solidFill>
              </a:rPr>
              <a:t>театре</a:t>
            </a:r>
            <a:r>
              <a:rPr lang="en-US" sz="4200" dirty="0" smtClean="0">
                <a:solidFill>
                  <a:schemeClr val="tx1"/>
                </a:solidFill>
              </a:rPr>
              <a:t>?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5) </a:t>
            </a:r>
            <a:r>
              <a:rPr lang="en-US" sz="4200" dirty="0" err="1" smtClean="0">
                <a:solidFill>
                  <a:schemeClr val="tx1"/>
                </a:solidFill>
              </a:rPr>
              <a:t>Как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называется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театральная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косметика</a:t>
            </a:r>
            <a:r>
              <a:rPr lang="en-US" sz="4200" dirty="0" smtClean="0">
                <a:solidFill>
                  <a:schemeClr val="tx1"/>
                </a:solidFill>
              </a:rPr>
              <a:t>?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6) </a:t>
            </a:r>
            <a:r>
              <a:rPr lang="en-US" sz="4200" dirty="0" err="1" smtClean="0">
                <a:solidFill>
                  <a:schemeClr val="tx1"/>
                </a:solidFill>
              </a:rPr>
              <a:t>Бурные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продолжительные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аплодисменты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7)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художник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8) </a:t>
            </a:r>
            <a:r>
              <a:rPr lang="en-US" sz="4200" dirty="0" err="1" smtClean="0">
                <a:solidFill>
                  <a:schemeClr val="tx1"/>
                </a:solidFill>
              </a:rPr>
              <a:t>Драматическое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произведение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предназначенное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для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9) </a:t>
            </a:r>
            <a:r>
              <a:rPr lang="en-US" sz="4200" dirty="0" err="1" smtClean="0">
                <a:solidFill>
                  <a:schemeClr val="tx1"/>
                </a:solidFill>
              </a:rPr>
              <a:t>Помещение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где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хранятся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костюмы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театральных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актёров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>10) Как называются изделия, которые только изображают настоящие предметы,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>используемые во время представлений в театре.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11)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называется</a:t>
            </a:r>
            <a:r>
              <a:rPr lang="en-US" dirty="0" smtClean="0"/>
              <a:t> </a:t>
            </a:r>
            <a:r>
              <a:rPr lang="en-US" dirty="0" err="1" smtClean="0"/>
              <a:t>речь</a:t>
            </a:r>
            <a:r>
              <a:rPr lang="en-US" dirty="0" smtClean="0"/>
              <a:t> </a:t>
            </a:r>
            <a:r>
              <a:rPr lang="en-US" dirty="0" err="1" smtClean="0"/>
              <a:t>одного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называется</a:t>
            </a:r>
            <a:r>
              <a:rPr lang="en-US" dirty="0" smtClean="0"/>
              <a:t> </a:t>
            </a:r>
            <a:r>
              <a:rPr lang="en-US" dirty="0" err="1" smtClean="0"/>
              <a:t>перерыв</a:t>
            </a:r>
            <a:r>
              <a:rPr lang="en-US" dirty="0" smtClean="0"/>
              <a:t> в </a:t>
            </a:r>
            <a:r>
              <a:rPr lang="en-US" dirty="0" err="1" smtClean="0"/>
              <a:t>спектакле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13) </a:t>
            </a:r>
            <a:r>
              <a:rPr lang="en-US" dirty="0" err="1" smtClean="0"/>
              <a:t>Театральное</a:t>
            </a:r>
            <a:r>
              <a:rPr lang="en-US" dirty="0" smtClean="0"/>
              <a:t> </a:t>
            </a:r>
            <a:r>
              <a:rPr lang="en-US" dirty="0" err="1" smtClean="0"/>
              <a:t>представление</a:t>
            </a:r>
            <a:r>
              <a:rPr lang="en-US" dirty="0" smtClean="0"/>
              <a:t>, в </a:t>
            </a:r>
            <a:r>
              <a:rPr lang="en-US" dirty="0" err="1" smtClean="0"/>
              <a:t>котором</a:t>
            </a:r>
            <a:r>
              <a:rPr lang="en-US" dirty="0" smtClean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</a:t>
            </a:r>
            <a:r>
              <a:rPr lang="en-US" dirty="0" err="1" smtClean="0"/>
              <a:t>танцуют</a:t>
            </a:r>
            <a:r>
              <a:rPr lang="en-US" dirty="0" smtClean="0"/>
              <a:t> и </a:t>
            </a:r>
            <a:r>
              <a:rPr lang="en-US" dirty="0" err="1" smtClean="0"/>
              <a:t>ничего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говорят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14) </a:t>
            </a:r>
            <a:r>
              <a:rPr lang="en-US" dirty="0" err="1" smtClean="0"/>
              <a:t>Какой</a:t>
            </a:r>
            <a:r>
              <a:rPr lang="en-US" dirty="0" smtClean="0"/>
              <a:t> </a:t>
            </a:r>
            <a:r>
              <a:rPr lang="en-US" dirty="0" err="1" smtClean="0"/>
              <a:t>вид</a:t>
            </a:r>
            <a:r>
              <a:rPr lang="en-US" dirty="0" smtClean="0"/>
              <a:t> </a:t>
            </a:r>
            <a:r>
              <a:rPr lang="en-US" dirty="0" err="1" smtClean="0"/>
              <a:t>театра</a:t>
            </a:r>
            <a:r>
              <a:rPr lang="en-US" dirty="0" smtClean="0"/>
              <a:t> </a:t>
            </a:r>
            <a:r>
              <a:rPr lang="en-US" dirty="0" err="1" smtClean="0"/>
              <a:t>вызывает</a:t>
            </a:r>
            <a:r>
              <a:rPr lang="en-US" dirty="0" smtClean="0"/>
              <a:t> </a:t>
            </a:r>
            <a:r>
              <a:rPr lang="en-US" dirty="0" err="1" smtClean="0"/>
              <a:t>наибольший</a:t>
            </a:r>
            <a:r>
              <a:rPr lang="en-US" dirty="0" smtClean="0"/>
              <a:t> </a:t>
            </a:r>
            <a:r>
              <a:rPr lang="en-US" dirty="0" err="1" smtClean="0"/>
              <a:t>восторг</a:t>
            </a:r>
            <a:r>
              <a:rPr lang="en-US" dirty="0" smtClean="0"/>
              <a:t> у </a:t>
            </a:r>
            <a:r>
              <a:rPr lang="en-US" dirty="0" err="1" smtClean="0"/>
              <a:t>маленьких</a:t>
            </a:r>
            <a:r>
              <a:rPr lang="en-US" dirty="0" smtClean="0"/>
              <a:t> </a:t>
            </a:r>
            <a:r>
              <a:rPr lang="en-US" dirty="0" err="1" smtClean="0"/>
              <a:t>зрителей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назывались</a:t>
            </a:r>
            <a:r>
              <a:rPr lang="en-US" dirty="0" smtClean="0"/>
              <a:t> </a:t>
            </a:r>
            <a:r>
              <a:rPr lang="en-US" dirty="0" err="1" smtClean="0"/>
              <a:t>первые</a:t>
            </a:r>
            <a:r>
              <a:rPr lang="en-US" dirty="0" smtClean="0"/>
              <a:t> </a:t>
            </a:r>
            <a:r>
              <a:rPr lang="en-US" dirty="0" err="1" smtClean="0"/>
              <a:t>профессиональные</a:t>
            </a:r>
            <a:r>
              <a:rPr lang="en-US" dirty="0" smtClean="0"/>
              <a:t> </a:t>
            </a:r>
            <a:r>
              <a:rPr lang="en-US" dirty="0" err="1" smtClean="0"/>
              <a:t>артисты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Руси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16) Фамилия известного дрессировщика Московского театра кошек.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17) Герой балета П.И.Чайковского, сражавшийся с Мышиным королём.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18) </a:t>
            </a:r>
            <a:r>
              <a:rPr lang="en-US" dirty="0" err="1" smtClean="0"/>
              <a:t>Какую</a:t>
            </a:r>
            <a:r>
              <a:rPr lang="en-US" dirty="0" smtClean="0"/>
              <a:t> </a:t>
            </a:r>
            <a:r>
              <a:rPr lang="en-US" dirty="0" err="1" smtClean="0"/>
              <a:t>книжку</a:t>
            </a:r>
            <a:r>
              <a:rPr lang="en-US" dirty="0" smtClean="0"/>
              <a:t> </a:t>
            </a:r>
            <a:r>
              <a:rPr lang="en-US" dirty="0" err="1" smtClean="0"/>
              <a:t>Буратино</a:t>
            </a:r>
            <a:r>
              <a:rPr lang="en-US" dirty="0" smtClean="0"/>
              <a:t> </a:t>
            </a:r>
            <a:r>
              <a:rPr lang="en-US" dirty="0" err="1" smtClean="0"/>
              <a:t>обменял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билет</a:t>
            </a:r>
            <a:r>
              <a:rPr lang="en-US" dirty="0" smtClean="0"/>
              <a:t> в </a:t>
            </a:r>
            <a:r>
              <a:rPr lang="en-US" dirty="0" err="1" smtClean="0"/>
              <a:t>кукольный</a:t>
            </a:r>
            <a:r>
              <a:rPr lang="en-US" dirty="0" smtClean="0"/>
              <a:t> </a:t>
            </a:r>
            <a:r>
              <a:rPr lang="en-US" dirty="0" err="1" smtClean="0"/>
              <a:t>театр</a:t>
            </a:r>
            <a:r>
              <a:rPr lang="en-US" dirty="0" smtClean="0"/>
              <a:t>? (</a:t>
            </a:r>
            <a:r>
              <a:rPr lang="en-US" dirty="0" err="1" smtClean="0"/>
              <a:t>Азбуку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Сорокина </a:t>
            </a:r>
            <a:r>
              <a:rPr lang="ru-RU" dirty="0" err="1" smtClean="0"/>
              <a:t>Лилиана</a:t>
            </a:r>
            <a:endParaRPr lang="ru-RU" dirty="0"/>
          </a:p>
        </p:txBody>
      </p:sp>
      <p:pic>
        <p:nvPicPr>
          <p:cNvPr id="1026" name="Picture 2" descr="C:\Users\Пользователь\Desktop\Новая папка (5)\15877242635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00800" y="1935480"/>
            <a:ext cx="2286000" cy="438912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Новая папка (5)\15877272827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3048000" cy="3810000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Новая папка (5)\15877272829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7432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Грехнёв</a:t>
            </a:r>
            <a:r>
              <a:rPr lang="ru-RU" sz="3200" dirty="0" smtClean="0"/>
              <a:t> Захар</a:t>
            </a:r>
            <a:endParaRPr lang="ru-RU" sz="3200" dirty="0"/>
          </a:p>
        </p:txBody>
      </p:sp>
      <p:pic>
        <p:nvPicPr>
          <p:cNvPr id="2052" name="Picture 4" descr="C:\Users\Пользователь\Desktop\Новая папка (5)\15877272840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3048000" cy="2286000"/>
          </a:xfrm>
          <a:prstGeom prst="rect">
            <a:avLst/>
          </a:prstGeom>
          <a:noFill/>
        </p:spPr>
      </p:pic>
      <p:pic>
        <p:nvPicPr>
          <p:cNvPr id="2053" name="Picture 5" descr="C:\Users\Пользователь\Desktop\Новая папка (5)\15877272856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743200"/>
            <a:ext cx="2209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Сазакина Анна</a:t>
            </a:r>
            <a:endParaRPr lang="ru-RU" sz="3600" dirty="0"/>
          </a:p>
        </p:txBody>
      </p:sp>
      <p:pic>
        <p:nvPicPr>
          <p:cNvPr id="4" name="Picture 3" descr="C:\Users\Пользователь\Desktop\Новая папка (5)\15877272838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90800" y="2133600"/>
            <a:ext cx="4038600" cy="438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Захарова Полина и Скорикова Светлана</a:t>
            </a:r>
            <a:endParaRPr lang="ru-RU" sz="3600" dirty="0"/>
          </a:p>
        </p:txBody>
      </p:sp>
      <p:pic>
        <p:nvPicPr>
          <p:cNvPr id="4099" name="Picture 3" descr="C:\Users\Пользователь\Desktop\Новая папка (5)\15877272856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62200"/>
            <a:ext cx="2362200" cy="3657600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905000"/>
            <a:ext cx="24068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Шторк</a:t>
            </a:r>
            <a:r>
              <a:rPr lang="ru-RU" dirty="0" smtClean="0"/>
              <a:t> Влад и </a:t>
            </a:r>
            <a:r>
              <a:rPr lang="ru-RU" dirty="0" err="1" smtClean="0"/>
              <a:t>Шторк</a:t>
            </a:r>
            <a:r>
              <a:rPr lang="ru-RU" dirty="0" smtClean="0"/>
              <a:t> Евгений</a:t>
            </a:r>
            <a:endParaRPr lang="ru-RU" dirty="0"/>
          </a:p>
        </p:txBody>
      </p:sp>
      <p:pic>
        <p:nvPicPr>
          <p:cNvPr id="3074" name="Picture 2" descr="C:\Users\Пользователь\Desktop\Новая папка (5)\15877272818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3048000" cy="3962400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Новая папка (5)\15877272820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2819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32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ТО «Школьный праздник»</vt:lpstr>
      <vt:lpstr>  ВИКТОРИНА О ТЕАТРЕ  </vt:lpstr>
      <vt:lpstr>Слайд 3</vt:lpstr>
      <vt:lpstr>Сорокина Лилиана</vt:lpstr>
      <vt:lpstr>Грехнёв Захар</vt:lpstr>
      <vt:lpstr>Сазакина Анна</vt:lpstr>
      <vt:lpstr>Захарова Полина и Скорикова Светлана</vt:lpstr>
      <vt:lpstr>Шторк Влад и Шторк Евгений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2020-04-27T10:18:39Z</dcterms:created>
  <dcterms:modified xsi:type="dcterms:W3CDTF">2020-04-27T14:10:45Z</dcterms:modified>
</cp:coreProperties>
</file>