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83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Тест «Знаки пожарной безопасности»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Знаки пожарной безопасности  в зависимости от назначения бывают следующих групп:</a:t>
            </a:r>
            <a:endParaRPr lang="ru-RU" sz="2800" dirty="0" smtClean="0"/>
          </a:p>
          <a:p>
            <a:pPr lvl="1"/>
            <a:r>
              <a:rPr lang="ru-RU" dirty="0" smtClean="0"/>
              <a:t>Запрещающие;</a:t>
            </a:r>
            <a:endParaRPr lang="ru-RU" sz="2400" dirty="0" smtClean="0"/>
          </a:p>
          <a:p>
            <a:pPr lvl="1"/>
            <a:r>
              <a:rPr lang="ru-RU" dirty="0" smtClean="0"/>
              <a:t>Указательные для средств пожарной защиты;</a:t>
            </a:r>
            <a:endParaRPr lang="ru-RU" sz="2400" dirty="0" smtClean="0"/>
          </a:p>
          <a:p>
            <a:pPr lvl="1"/>
            <a:r>
              <a:rPr lang="ru-RU" dirty="0" smtClean="0"/>
              <a:t>Предписывающие;</a:t>
            </a:r>
            <a:endParaRPr lang="ru-RU" sz="2400" dirty="0" smtClean="0"/>
          </a:p>
          <a:p>
            <a:pPr lvl="1"/>
            <a:r>
              <a:rPr lang="ru-RU" dirty="0" smtClean="0"/>
              <a:t>Указательные для целей эвакуации;</a:t>
            </a:r>
            <a:endParaRPr lang="ru-RU" sz="2400" dirty="0" smtClean="0"/>
          </a:p>
          <a:p>
            <a:pPr lvl="1"/>
            <a:r>
              <a:rPr lang="ru-RU" dirty="0" smtClean="0"/>
              <a:t>Информационные;</a:t>
            </a:r>
            <a:endParaRPr lang="ru-RU" sz="2400" dirty="0" smtClean="0"/>
          </a:p>
          <a:p>
            <a:pPr lvl="1"/>
            <a:r>
              <a:rPr lang="ru-RU" dirty="0" smtClean="0"/>
              <a:t>Предупреждающие</a:t>
            </a:r>
            <a:r>
              <a:rPr lang="ru-RU" dirty="0" smtClean="0"/>
              <a:t>.</a:t>
            </a:r>
          </a:p>
          <a:p>
            <a:pPr lvl="1">
              <a:buNone/>
            </a:pPr>
            <a:endParaRPr lang="ru-RU" sz="2400" dirty="0" smtClean="0"/>
          </a:p>
          <a:p>
            <a:pPr lvl="0"/>
            <a:r>
              <a:rPr lang="ru-RU" dirty="0" smtClean="0"/>
              <a:t>Данный знак        :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lvl="1"/>
            <a:r>
              <a:rPr lang="ru-RU" dirty="0" smtClean="0"/>
              <a:t>Используется самостоятельно для указания направления к месту размещения средств пожаротушения;</a:t>
            </a:r>
            <a:endParaRPr lang="ru-RU" sz="2400" dirty="0" smtClean="0"/>
          </a:p>
          <a:p>
            <a:pPr lvl="1"/>
            <a:r>
              <a:rPr lang="ru-RU" dirty="0" smtClean="0"/>
              <a:t>Используется самостоятельно для указания направления движения;</a:t>
            </a:r>
            <a:endParaRPr lang="ru-RU" sz="2400" dirty="0" smtClean="0"/>
          </a:p>
          <a:p>
            <a:pPr lvl="1"/>
            <a:r>
              <a:rPr lang="ru-RU" dirty="0" smtClean="0"/>
              <a:t>Используется  только вместе с другими знаками пожарной безопасности для указания направления к месту размещения средств пожаротушения;</a:t>
            </a:r>
            <a:endParaRPr lang="ru-RU" sz="2400" dirty="0" smtClean="0"/>
          </a:p>
          <a:p>
            <a:pPr lvl="1"/>
            <a:r>
              <a:rPr lang="ru-RU" dirty="0" smtClean="0"/>
              <a:t>Используется  только вместе с другими знаками пожарной безопасности для указания. направления движения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Направляющая стрел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288189" cy="2852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Как называется знак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dirty="0" smtClean="0"/>
              <a:t>Пожарный </a:t>
            </a:r>
            <a:r>
              <a:rPr lang="ru-RU" dirty="0" err="1" smtClean="0"/>
              <a:t>водоисточник</a:t>
            </a:r>
            <a:r>
              <a:rPr lang="ru-RU" dirty="0" smtClean="0"/>
              <a:t>;</a:t>
            </a:r>
            <a:endParaRPr lang="ru-RU" sz="2800" dirty="0" smtClean="0"/>
          </a:p>
          <a:p>
            <a:pPr lvl="0"/>
            <a:r>
              <a:rPr lang="ru-RU" dirty="0" smtClean="0"/>
              <a:t>Пожарный кран;</a:t>
            </a:r>
            <a:endParaRPr lang="ru-RU" sz="2800" dirty="0" smtClean="0"/>
          </a:p>
          <a:p>
            <a:pPr lvl="0"/>
            <a:r>
              <a:rPr lang="ru-RU" dirty="0" smtClean="0"/>
              <a:t>Пожарный гидрант.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pPr lvl="0"/>
            <a:r>
              <a:rPr lang="ru-RU" dirty="0" smtClean="0"/>
              <a:t>Какую геометрическую форму имеют предупреждающие знаки пожарной безопасности:</a:t>
            </a:r>
            <a:endParaRPr lang="ru-RU" sz="2800" dirty="0" smtClean="0"/>
          </a:p>
          <a:p>
            <a:pPr lvl="1"/>
            <a:r>
              <a:rPr lang="ru-RU" dirty="0" smtClean="0"/>
              <a:t>Круг;</a:t>
            </a:r>
            <a:endParaRPr lang="ru-RU" sz="2400" dirty="0" smtClean="0"/>
          </a:p>
          <a:p>
            <a:pPr lvl="1"/>
            <a:r>
              <a:rPr lang="ru-RU" dirty="0" smtClean="0"/>
              <a:t>Квадрат, прямоугольник;</a:t>
            </a:r>
            <a:endParaRPr lang="ru-RU" sz="2400" dirty="0" smtClean="0"/>
          </a:p>
          <a:p>
            <a:pPr lvl="1"/>
            <a:r>
              <a:rPr lang="ru-RU" dirty="0" smtClean="0"/>
              <a:t>Треугольник.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pPr lvl="0"/>
            <a:r>
              <a:rPr lang="ru-RU" dirty="0" smtClean="0"/>
              <a:t>Что обозначает  знак </a:t>
            </a:r>
            <a:endParaRPr lang="ru-RU" sz="2800" dirty="0" smtClean="0"/>
          </a:p>
          <a:p>
            <a:endParaRPr lang="ru-RU" sz="2800" dirty="0" smtClean="0"/>
          </a:p>
          <a:p>
            <a:pPr lvl="1"/>
            <a:r>
              <a:rPr lang="ru-RU" dirty="0" smtClean="0"/>
              <a:t>Место размещения нескольких средств противопожарной защиты;</a:t>
            </a:r>
            <a:endParaRPr lang="ru-RU" sz="2400" dirty="0" smtClean="0"/>
          </a:p>
          <a:p>
            <a:pPr lvl="1"/>
            <a:r>
              <a:rPr lang="ru-RU" dirty="0" smtClean="0"/>
              <a:t>Кнопка включения установок (систем) пожарной автоматики.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Пожарный кра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1000"/>
            <a:ext cx="339395" cy="343814"/>
          </a:xfrm>
          <a:prstGeom prst="rect">
            <a:avLst/>
          </a:prstGeom>
          <a:noFill/>
        </p:spPr>
      </p:pic>
      <p:pic>
        <p:nvPicPr>
          <p:cNvPr id="5" name="Рисунок 4" descr="Место размещения нескольких средств противопожарной защит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343400"/>
            <a:ext cx="310134" cy="307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ru-RU" sz="1900" dirty="0" smtClean="0"/>
              <a:t>Дайте название следующим знакам:</a:t>
            </a:r>
          </a:p>
          <a:p>
            <a:pPr lvl="1">
              <a:buNone/>
            </a:pPr>
            <a:r>
              <a:rPr lang="ru-RU" sz="1900" dirty="0" smtClean="0"/>
              <a:t>А</a:t>
            </a:r>
            <a:r>
              <a:rPr lang="ru-RU" sz="1900" dirty="0" smtClean="0"/>
              <a:t>		Б.		</a:t>
            </a:r>
            <a:r>
              <a:rPr lang="ru-RU" sz="1900" dirty="0" smtClean="0"/>
              <a:t>Б</a:t>
            </a:r>
            <a:r>
              <a:rPr lang="ru-RU" sz="1900" dirty="0" smtClean="0"/>
              <a:t>		В.            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 lvl="0"/>
            <a:r>
              <a:rPr lang="ru-RU" sz="1900" dirty="0" smtClean="0"/>
              <a:t>Данный знак         </a:t>
            </a:r>
            <a:r>
              <a:rPr lang="ru-RU" sz="1900" dirty="0" smtClean="0"/>
              <a:t>            </a:t>
            </a:r>
            <a:r>
              <a:rPr lang="ru-RU" sz="1900" dirty="0" smtClean="0"/>
              <a:t>обозначает:</a:t>
            </a:r>
          </a:p>
          <a:p>
            <a:pPr>
              <a:buNone/>
            </a:pPr>
            <a:r>
              <a:rPr lang="ru-RU" sz="1900" dirty="0" smtClean="0"/>
              <a:t>  </a:t>
            </a:r>
          </a:p>
          <a:p>
            <a:pPr lvl="1"/>
            <a:r>
              <a:rPr lang="ru-RU" sz="1900" dirty="0" smtClean="0"/>
              <a:t>Запрещается курить;</a:t>
            </a:r>
          </a:p>
          <a:p>
            <a:pPr lvl="1"/>
            <a:r>
              <a:rPr lang="ru-RU" sz="1900" dirty="0" smtClean="0"/>
              <a:t>Запрещается пользоваться открытым огнем;</a:t>
            </a:r>
          </a:p>
          <a:p>
            <a:endParaRPr lang="ru-RU" dirty="0"/>
          </a:p>
        </p:txBody>
      </p:sp>
      <p:pic>
        <p:nvPicPr>
          <p:cNvPr id="4" name="Рисунок 3" descr="Огнетушите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412547" cy="402336"/>
          </a:xfrm>
          <a:prstGeom prst="rect">
            <a:avLst/>
          </a:prstGeom>
          <a:noFill/>
        </p:spPr>
      </p:pic>
      <p:pic>
        <p:nvPicPr>
          <p:cNvPr id="5" name="Рисунок 4" descr="Телефон для использования при пожаре(в том числе телефон прямой связи с пожарной охраной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057400"/>
            <a:ext cx="397916" cy="395020"/>
          </a:xfrm>
          <a:prstGeom prst="rect">
            <a:avLst/>
          </a:prstGeom>
          <a:noFill/>
        </p:spPr>
      </p:pic>
      <p:pic>
        <p:nvPicPr>
          <p:cNvPr id="6" name="Рисунок 5" descr="Пожарная лестниц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981200"/>
            <a:ext cx="356260" cy="358445"/>
          </a:xfrm>
          <a:prstGeom prst="rect">
            <a:avLst/>
          </a:prstGeom>
          <a:noFill/>
        </p:spPr>
      </p:pic>
      <p:pic>
        <p:nvPicPr>
          <p:cNvPr id="7" name="Рисунок 6" descr="Запрещается пользоваться открытым огнем и курить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2971800"/>
            <a:ext cx="456438" cy="46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Этот знак                      устанавливается: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1"/>
            <a:r>
              <a:rPr lang="ru-RU" sz="1800" dirty="0" smtClean="0"/>
              <a:t>На пути эвакуации;</a:t>
            </a:r>
          </a:p>
          <a:p>
            <a:pPr lvl="1"/>
            <a:r>
              <a:rPr lang="ru-RU" sz="1800" dirty="0" smtClean="0"/>
              <a:t>У выходов;</a:t>
            </a:r>
          </a:p>
          <a:p>
            <a:pPr lvl="1"/>
            <a:r>
              <a:rPr lang="ru-RU" sz="1800" dirty="0" smtClean="0"/>
              <a:t>В местах размещения средств противопожарной защиты;</a:t>
            </a:r>
          </a:p>
          <a:p>
            <a:pPr lvl="1"/>
            <a:r>
              <a:rPr lang="ru-RU" sz="1800" dirty="0" smtClean="0"/>
              <a:t>В местах размещения аптечек первой медицинской помощи и других местах;</a:t>
            </a:r>
          </a:p>
          <a:p>
            <a:pPr lvl="1"/>
            <a:r>
              <a:rPr lang="ru-RU" sz="1800" dirty="0" smtClean="0"/>
              <a:t>Всё перечисленное верно.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/>
            <a:r>
              <a:rPr lang="ru-RU" sz="1800" dirty="0" smtClean="0"/>
              <a:t>Что данный знак                     обозначает?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lvl="0"/>
            <a:r>
              <a:rPr lang="ru-RU" sz="1800" dirty="0" smtClean="0"/>
              <a:t>Под какими цифрами расположены знаки:</a:t>
            </a:r>
          </a:p>
          <a:p>
            <a:pPr lvl="1"/>
            <a:r>
              <a:rPr lang="ru-RU" sz="1800" dirty="0" err="1" smtClean="0"/>
              <a:t>Пожароопасно</a:t>
            </a:r>
            <a:r>
              <a:rPr lang="ru-RU" sz="1800" dirty="0" smtClean="0"/>
              <a:t>. Окислитель;</a:t>
            </a:r>
          </a:p>
          <a:p>
            <a:pPr lvl="1"/>
            <a:r>
              <a:rPr lang="ru-RU" sz="1800" dirty="0" err="1" smtClean="0"/>
              <a:t>Пожароопасно</a:t>
            </a:r>
            <a:r>
              <a:rPr lang="ru-RU" sz="1800" dirty="0" smtClean="0"/>
              <a:t>. Легковоспламеняющиеся вещества;</a:t>
            </a:r>
          </a:p>
          <a:p>
            <a:pPr lvl="1"/>
            <a:r>
              <a:rPr lang="ru-RU" sz="1800" dirty="0" smtClean="0"/>
              <a:t>Взрывоопасно.</a:t>
            </a:r>
          </a:p>
          <a:p>
            <a:pPr lvl="0">
              <a:buNone/>
            </a:pPr>
            <a:r>
              <a:rPr lang="ru-RU" sz="1800" dirty="0" smtClean="0"/>
              <a:t>1                                    </a:t>
            </a:r>
            <a:r>
              <a:rPr lang="ru-RU" sz="1800" dirty="0" smtClean="0"/>
              <a:t>2.		</a:t>
            </a:r>
            <a:r>
              <a:rPr lang="ru-RU" sz="1800" dirty="0" smtClean="0"/>
              <a:t>3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  <a:endParaRPr lang="ru-RU" sz="1400" dirty="0"/>
          </a:p>
        </p:txBody>
      </p:sp>
      <p:pic>
        <p:nvPicPr>
          <p:cNvPr id="4" name="Рисунок 3" descr="Запрещается загромождать проходы и (или) складироват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762000"/>
            <a:ext cx="441808" cy="446227"/>
          </a:xfrm>
          <a:prstGeom prst="rect">
            <a:avLst/>
          </a:prstGeom>
          <a:noFill/>
        </p:spPr>
      </p:pic>
      <p:pic>
        <p:nvPicPr>
          <p:cNvPr id="5" name="Рисунок 4" descr="Запрещается тушить водо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8369" y="3751384"/>
            <a:ext cx="456438" cy="460858"/>
          </a:xfrm>
          <a:prstGeom prst="rect">
            <a:avLst/>
          </a:prstGeom>
          <a:noFill/>
        </p:spPr>
      </p:pic>
      <p:pic>
        <p:nvPicPr>
          <p:cNvPr id="6" name="Рисунок 5" descr="Взрывоопасн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096000"/>
            <a:ext cx="410337" cy="336499"/>
          </a:xfrm>
          <a:prstGeom prst="rect">
            <a:avLst/>
          </a:prstGeom>
          <a:noFill/>
        </p:spPr>
      </p:pic>
      <p:pic>
        <p:nvPicPr>
          <p:cNvPr id="7" name="Рисунок 6" descr="Пожароопасно. Окислитель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6019800"/>
            <a:ext cx="455168" cy="453543"/>
          </a:xfrm>
          <a:prstGeom prst="rect">
            <a:avLst/>
          </a:prstGeom>
          <a:noFill/>
        </p:spPr>
      </p:pic>
      <p:pic>
        <p:nvPicPr>
          <p:cNvPr id="8" name="Рисунок 7" descr="Пожароопасно. Легковоспламеняющиеся веществ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6019800"/>
            <a:ext cx="468859" cy="387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 </a:t>
            </a:r>
            <a:endParaRPr lang="ru-RU" sz="3500" dirty="0" smtClean="0"/>
          </a:p>
          <a:p>
            <a:pPr lvl="0"/>
            <a:r>
              <a:rPr lang="ru-RU" sz="3500" dirty="0" smtClean="0"/>
              <a:t>Данный знак                   обозначает:</a:t>
            </a:r>
          </a:p>
          <a:p>
            <a:r>
              <a:rPr lang="ru-RU" sz="3500" dirty="0" smtClean="0"/>
              <a:t> </a:t>
            </a:r>
          </a:p>
          <a:p>
            <a:r>
              <a:rPr lang="ru-RU" sz="3500" dirty="0" smtClean="0"/>
              <a:t> </a:t>
            </a:r>
          </a:p>
          <a:p>
            <a:pPr lvl="1"/>
            <a:r>
              <a:rPr lang="ru-RU" sz="3500" dirty="0" smtClean="0"/>
              <a:t>Выход здесь (левосторонний);</a:t>
            </a:r>
          </a:p>
          <a:p>
            <a:pPr lvl="1"/>
            <a:r>
              <a:rPr lang="ru-RU" sz="3500" dirty="0" smtClean="0"/>
              <a:t>Выход здесь (правосторонний);</a:t>
            </a:r>
          </a:p>
          <a:p>
            <a:pPr lvl="1"/>
            <a:r>
              <a:rPr lang="ru-RU" sz="3500" dirty="0" smtClean="0"/>
              <a:t>Направление к эвакуационному выходу.</a:t>
            </a:r>
          </a:p>
          <a:p>
            <a:r>
              <a:rPr lang="ru-RU" sz="3500" dirty="0" smtClean="0"/>
              <a:t> </a:t>
            </a:r>
          </a:p>
          <a:p>
            <a:r>
              <a:rPr lang="ru-RU" sz="3500" dirty="0" smtClean="0"/>
              <a:t> </a:t>
            </a:r>
          </a:p>
          <a:p>
            <a:pPr lvl="0"/>
            <a:r>
              <a:rPr lang="ru-RU" sz="3500" dirty="0" smtClean="0"/>
              <a:t>Данный знак                          обозначает:</a:t>
            </a:r>
          </a:p>
          <a:p>
            <a:r>
              <a:rPr lang="ru-RU" sz="3500" dirty="0" smtClean="0"/>
              <a:t> </a:t>
            </a:r>
          </a:p>
          <a:p>
            <a:pPr lvl="1"/>
            <a:r>
              <a:rPr lang="ru-RU" sz="3500" dirty="0" smtClean="0"/>
              <a:t>Направление к эвакуационному выходу;</a:t>
            </a:r>
          </a:p>
          <a:p>
            <a:pPr lvl="1"/>
            <a:r>
              <a:rPr lang="ru-RU" sz="3500" dirty="0" smtClean="0"/>
              <a:t>Открывать движением на себя;</a:t>
            </a:r>
          </a:p>
          <a:p>
            <a:pPr lvl="1"/>
            <a:r>
              <a:rPr lang="ru-RU" sz="3500" dirty="0" smtClean="0"/>
              <a:t> Открывать движением от себя.</a:t>
            </a:r>
          </a:p>
          <a:p>
            <a:r>
              <a:rPr lang="ru-RU" sz="3500" dirty="0" smtClean="0"/>
              <a:t> </a:t>
            </a:r>
          </a:p>
          <a:p>
            <a:r>
              <a:rPr lang="ru-RU" sz="3500" dirty="0" smtClean="0"/>
              <a:t> </a:t>
            </a:r>
          </a:p>
          <a:p>
            <a:pPr lvl="0"/>
            <a:r>
              <a:rPr lang="ru-RU" sz="3500" dirty="0" smtClean="0"/>
              <a:t>Данный знак относится к </a:t>
            </a:r>
          </a:p>
          <a:p>
            <a:pPr lvl="1"/>
            <a:r>
              <a:rPr lang="ru-RU" sz="3500" dirty="0" smtClean="0"/>
              <a:t>Запрещающим;</a:t>
            </a:r>
          </a:p>
          <a:p>
            <a:pPr lvl="1"/>
            <a:r>
              <a:rPr lang="ru-RU" sz="3500" dirty="0" smtClean="0"/>
              <a:t>Указательным для средств пожарной защиты;</a:t>
            </a:r>
          </a:p>
          <a:p>
            <a:pPr lvl="1"/>
            <a:r>
              <a:rPr lang="ru-RU" sz="3500" dirty="0" smtClean="0"/>
              <a:t>Предписывающим;</a:t>
            </a:r>
          </a:p>
          <a:p>
            <a:pPr lvl="1"/>
            <a:r>
              <a:rPr lang="ru-RU" sz="3500" dirty="0" smtClean="0"/>
              <a:t>Указательным для целей эвакуации;</a:t>
            </a:r>
          </a:p>
          <a:p>
            <a:pPr lvl="1"/>
            <a:r>
              <a:rPr lang="ru-RU" sz="3500" dirty="0" smtClean="0"/>
              <a:t>Информационным;</a:t>
            </a:r>
          </a:p>
          <a:p>
            <a:pPr lvl="1"/>
            <a:r>
              <a:rPr lang="ru-RU" sz="3500" dirty="0" smtClean="0"/>
              <a:t>Предупреждающим.</a:t>
            </a:r>
            <a:endParaRPr lang="ru-RU" sz="3500" dirty="0"/>
          </a:p>
        </p:txBody>
      </p:sp>
      <p:pic>
        <p:nvPicPr>
          <p:cNvPr id="4" name="Рисунок 3" descr="Выход здесь (левосторонний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838200"/>
            <a:ext cx="410337" cy="416967"/>
          </a:xfrm>
          <a:prstGeom prst="rect">
            <a:avLst/>
          </a:prstGeom>
          <a:noFill/>
        </p:spPr>
      </p:pic>
      <p:pic>
        <p:nvPicPr>
          <p:cNvPr id="5" name="Рисунок 4" descr="Для доступа вскрыть здесь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038600"/>
            <a:ext cx="477113" cy="468172"/>
          </a:xfrm>
          <a:prstGeom prst="rect">
            <a:avLst/>
          </a:prstGeom>
          <a:noFill/>
        </p:spPr>
      </p:pic>
      <p:pic>
        <p:nvPicPr>
          <p:cNvPr id="6" name="Рисунок 5" descr="Открывать движением от себя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514600"/>
            <a:ext cx="441808" cy="453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Что обозначают эти знаки</a:t>
            </a:r>
            <a:r>
              <a:rPr lang="ru-RU" dirty="0" smtClean="0"/>
              <a:t>:</a:t>
            </a:r>
            <a:endParaRPr lang="ru-RU" sz="2800" dirty="0" smtClean="0"/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/>
              <a:t>А.                      Б</a:t>
            </a:r>
            <a:r>
              <a:rPr lang="ru-RU" dirty="0" smtClean="0"/>
              <a:t>.		</a:t>
            </a:r>
            <a:r>
              <a:rPr lang="ru-RU" dirty="0" smtClean="0"/>
              <a:t>В</a:t>
            </a:r>
            <a:r>
              <a:rPr lang="ru-RU" dirty="0" smtClean="0"/>
              <a:t>.     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800" dirty="0"/>
          </a:p>
        </p:txBody>
      </p:sp>
      <p:pic>
        <p:nvPicPr>
          <p:cNvPr id="4" name="Рисунок 3" descr="Пункт (место) сбор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743200"/>
            <a:ext cx="500330" cy="504749"/>
          </a:xfrm>
          <a:prstGeom prst="rect">
            <a:avLst/>
          </a:prstGeom>
          <a:noFill/>
        </p:spPr>
      </p:pic>
      <p:pic>
        <p:nvPicPr>
          <p:cNvPr id="5" name="Рисунок 42" descr="Для открывания сдвину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743200"/>
            <a:ext cx="515938" cy="509588"/>
          </a:xfrm>
          <a:prstGeom prst="rect">
            <a:avLst/>
          </a:prstGeom>
          <a:noFill/>
        </p:spPr>
      </p:pic>
      <p:pic>
        <p:nvPicPr>
          <p:cNvPr id="6" name="Рисунок 44" descr="Указатель выход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743200"/>
            <a:ext cx="452437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Работа Болдырева Николая</a:t>
            </a:r>
            <a:endParaRPr lang="ru-RU" sz="2400" dirty="0"/>
          </a:p>
        </p:txBody>
      </p:sp>
      <p:pic>
        <p:nvPicPr>
          <p:cNvPr id="2050" name="Picture 2" descr="C:\Users\Пользователь\Desktop\Новая папка (2)\IMG-20200424-WA00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00200"/>
            <a:ext cx="2916772" cy="48768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Б.			В.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Работа Дегтярёва Валерия</a:t>
            </a:r>
            <a:endParaRPr lang="ru-RU" sz="2400" dirty="0"/>
          </a:p>
        </p:txBody>
      </p:sp>
      <p:pic>
        <p:nvPicPr>
          <p:cNvPr id="1026" name="Picture 2" descr="C:\Users\Пользователь\Desktop\Новая папка (2)\IMG-20200424-WA00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105400" y="1524000"/>
            <a:ext cx="2262981" cy="4525962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Новая папка (2)\IMG-20200424-WA0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2819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</a:t>
            </a:r>
            <a:r>
              <a:rPr lang="ru-RU" smtClean="0"/>
              <a:t>Пфиценмаер</a:t>
            </a:r>
            <a:r>
              <a:rPr lang="ru-RU" dirty="0" smtClean="0"/>
              <a:t> Анны</a:t>
            </a:r>
            <a:endParaRPr lang="ru-RU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54162"/>
            <a:ext cx="3178053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120</Words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Тест «Знаки пожарной безопасности» </vt:lpstr>
      <vt:lpstr>Слайд 2</vt:lpstr>
      <vt:lpstr>Слайд 3</vt:lpstr>
      <vt:lpstr>Слайд 4</vt:lpstr>
      <vt:lpstr>Слайд 5</vt:lpstr>
      <vt:lpstr>Слайд 6</vt:lpstr>
      <vt:lpstr>Работа Болдырева Николая</vt:lpstr>
      <vt:lpstr>Работа Дегтярёва Валерия</vt:lpstr>
      <vt:lpstr>Работа Пфиценмаер Анны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2020-04-27T10:20:07Z</dcterms:created>
  <dcterms:modified xsi:type="dcterms:W3CDTF">2020-04-27T13:08:37Z</dcterms:modified>
</cp:coreProperties>
</file>