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56" r:id="rId3"/>
    <p:sldId id="262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14400"/>
            <a:ext cx="6172200" cy="1828800"/>
          </a:xfrm>
        </p:spPr>
        <p:txBody>
          <a:bodyPr/>
          <a:lstStyle/>
          <a:p>
            <a:r>
              <a:rPr lang="ru-RU" dirty="0" smtClean="0"/>
              <a:t>ТО «Весёлая затея»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200400"/>
            <a:ext cx="6172200" cy="317452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Тест  «Театр»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ВИКТОРИНА </a:t>
            </a:r>
            <a:r>
              <a:rPr lang="ru-RU" dirty="0" smtClean="0"/>
              <a:t>О ТЕАТРЕ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ВИКТОРИНА </a:t>
            </a:r>
            <a:r>
              <a:rPr lang="ru-RU" dirty="0" smtClean="0"/>
              <a:t>О ТЕАТРЕ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924800" cy="502920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200" dirty="0" smtClean="0">
                <a:solidFill>
                  <a:schemeClr val="tx1"/>
                </a:solidFill>
              </a:rPr>
              <a:t>1) Что закрывает сцену от зрителей? </a:t>
            </a:r>
            <a:br>
              <a:rPr lang="ru-RU" sz="4200" dirty="0" smtClean="0">
                <a:solidFill>
                  <a:schemeClr val="tx1"/>
                </a:solidFill>
              </a:rPr>
            </a:br>
            <a:r>
              <a:rPr lang="ru-RU" sz="4200" dirty="0" smtClean="0">
                <a:solidFill>
                  <a:schemeClr val="tx1"/>
                </a:solidFill>
              </a:rPr>
              <a:t/>
            </a:r>
            <a:br>
              <a:rPr lang="ru-RU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2) </a:t>
            </a:r>
            <a:r>
              <a:rPr lang="en-US" sz="4200" dirty="0" err="1" smtClean="0">
                <a:solidFill>
                  <a:schemeClr val="tx1"/>
                </a:solidFill>
              </a:rPr>
              <a:t>Красочное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объявление</a:t>
            </a:r>
            <a:r>
              <a:rPr lang="en-US" sz="4200" dirty="0" smtClean="0">
                <a:solidFill>
                  <a:schemeClr val="tx1"/>
                </a:solidFill>
              </a:rPr>
              <a:t> о </a:t>
            </a:r>
            <a:r>
              <a:rPr lang="en-US" sz="4200" dirty="0" err="1" smtClean="0">
                <a:solidFill>
                  <a:schemeClr val="tx1"/>
                </a:solidFill>
              </a:rPr>
              <a:t>спектаклях</a:t>
            </a:r>
            <a:r>
              <a:rPr lang="en-US" sz="4200" dirty="0" smtClean="0">
                <a:solidFill>
                  <a:schemeClr val="tx1"/>
                </a:solidFill>
              </a:rPr>
              <a:t>, </a:t>
            </a:r>
            <a:r>
              <a:rPr lang="en-US" sz="4200" dirty="0" err="1" smtClean="0">
                <a:solidFill>
                  <a:schemeClr val="tx1"/>
                </a:solidFill>
              </a:rPr>
              <a:t>концертах</a:t>
            </a:r>
            <a:r>
              <a:rPr lang="en-US" sz="4200" dirty="0" smtClean="0">
                <a:solidFill>
                  <a:schemeClr val="tx1"/>
                </a:solidFill>
              </a:rPr>
              <a:t>.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3) </a:t>
            </a:r>
            <a:r>
              <a:rPr lang="en-US" sz="4200" dirty="0" err="1" smtClean="0">
                <a:solidFill>
                  <a:schemeClr val="tx1"/>
                </a:solidFill>
              </a:rPr>
              <a:t>Человек</a:t>
            </a:r>
            <a:r>
              <a:rPr lang="en-US" sz="4200" dirty="0" smtClean="0">
                <a:solidFill>
                  <a:schemeClr val="tx1"/>
                </a:solidFill>
              </a:rPr>
              <a:t>, </a:t>
            </a:r>
            <a:r>
              <a:rPr lang="en-US" sz="4200" dirty="0" err="1" smtClean="0">
                <a:solidFill>
                  <a:schemeClr val="tx1"/>
                </a:solidFill>
              </a:rPr>
              <a:t>который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подсказывает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актёру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слова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из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его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речи</a:t>
            </a:r>
            <a:r>
              <a:rPr lang="en-US" sz="4200" dirty="0" smtClean="0">
                <a:solidFill>
                  <a:schemeClr val="tx1"/>
                </a:solidFill>
              </a:rPr>
              <a:t>.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4) </a:t>
            </a:r>
            <a:r>
              <a:rPr lang="en-US" sz="4200" dirty="0" err="1" smtClean="0">
                <a:solidFill>
                  <a:schemeClr val="tx1"/>
                </a:solidFill>
              </a:rPr>
              <a:t>Как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называется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первый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показ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спектакля</a:t>
            </a:r>
            <a:r>
              <a:rPr lang="en-US" sz="4200" dirty="0" smtClean="0">
                <a:solidFill>
                  <a:schemeClr val="tx1"/>
                </a:solidFill>
              </a:rPr>
              <a:t> в </a:t>
            </a:r>
            <a:r>
              <a:rPr lang="en-US" sz="4200" dirty="0" err="1" smtClean="0">
                <a:solidFill>
                  <a:schemeClr val="tx1"/>
                </a:solidFill>
              </a:rPr>
              <a:t>театре</a:t>
            </a:r>
            <a:r>
              <a:rPr lang="en-US" sz="4200" dirty="0" smtClean="0">
                <a:solidFill>
                  <a:schemeClr val="tx1"/>
                </a:solidFill>
              </a:rPr>
              <a:t>?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5) </a:t>
            </a:r>
            <a:r>
              <a:rPr lang="en-US" sz="4200" dirty="0" err="1" smtClean="0">
                <a:solidFill>
                  <a:schemeClr val="tx1"/>
                </a:solidFill>
              </a:rPr>
              <a:t>Как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называется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театральная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косметика</a:t>
            </a:r>
            <a:r>
              <a:rPr lang="en-US" sz="4200" dirty="0" smtClean="0">
                <a:solidFill>
                  <a:schemeClr val="tx1"/>
                </a:solidFill>
              </a:rPr>
              <a:t>?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6) </a:t>
            </a:r>
            <a:r>
              <a:rPr lang="en-US" sz="4200" dirty="0" err="1" smtClean="0">
                <a:solidFill>
                  <a:schemeClr val="tx1"/>
                </a:solidFill>
              </a:rPr>
              <a:t>Бурные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продолжительные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аплодисменты</a:t>
            </a:r>
            <a:r>
              <a:rPr lang="en-US" sz="4200" dirty="0" smtClean="0">
                <a:solidFill>
                  <a:schemeClr val="tx1"/>
                </a:solidFill>
              </a:rPr>
              <a:t>.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7) </a:t>
            </a:r>
            <a:r>
              <a:rPr lang="en-US" sz="4200" dirty="0" err="1" smtClean="0">
                <a:solidFill>
                  <a:schemeClr val="tx1"/>
                </a:solidFill>
              </a:rPr>
              <a:t>Театральный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художник</a:t>
            </a:r>
            <a:r>
              <a:rPr lang="en-US" sz="4200" dirty="0" smtClean="0">
                <a:solidFill>
                  <a:schemeClr val="tx1"/>
                </a:solidFill>
              </a:rPr>
              <a:t>.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8) </a:t>
            </a:r>
            <a:r>
              <a:rPr lang="en-US" sz="4200" dirty="0" err="1" smtClean="0">
                <a:solidFill>
                  <a:schemeClr val="tx1"/>
                </a:solidFill>
              </a:rPr>
              <a:t>Драматическое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произведение</a:t>
            </a:r>
            <a:r>
              <a:rPr lang="en-US" sz="4200" dirty="0" smtClean="0">
                <a:solidFill>
                  <a:schemeClr val="tx1"/>
                </a:solidFill>
              </a:rPr>
              <a:t>, </a:t>
            </a:r>
            <a:r>
              <a:rPr lang="en-US" sz="4200" dirty="0" err="1" smtClean="0">
                <a:solidFill>
                  <a:schemeClr val="tx1"/>
                </a:solidFill>
              </a:rPr>
              <a:t>предназначенное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для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театра</a:t>
            </a:r>
            <a:r>
              <a:rPr lang="en-US" sz="4200" dirty="0" smtClean="0">
                <a:solidFill>
                  <a:schemeClr val="tx1"/>
                </a:solidFill>
              </a:rPr>
              <a:t>.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>9) </a:t>
            </a:r>
            <a:r>
              <a:rPr lang="en-US" sz="4200" dirty="0" err="1" smtClean="0">
                <a:solidFill>
                  <a:schemeClr val="tx1"/>
                </a:solidFill>
              </a:rPr>
              <a:t>Помещение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театра</a:t>
            </a:r>
            <a:r>
              <a:rPr lang="en-US" sz="4200" dirty="0" smtClean="0">
                <a:solidFill>
                  <a:schemeClr val="tx1"/>
                </a:solidFill>
              </a:rPr>
              <a:t>, </a:t>
            </a:r>
            <a:r>
              <a:rPr lang="en-US" sz="4200" dirty="0" err="1" smtClean="0">
                <a:solidFill>
                  <a:schemeClr val="tx1"/>
                </a:solidFill>
              </a:rPr>
              <a:t>где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хранятся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костюмы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театральных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</a:rPr>
              <a:t>актёров</a:t>
            </a:r>
            <a:r>
              <a:rPr lang="en-US" sz="4200" dirty="0" smtClean="0">
                <a:solidFill>
                  <a:schemeClr val="tx1"/>
                </a:solidFill>
              </a:rPr>
              <a:t>. </a:t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en-US" sz="4200" dirty="0" smtClean="0">
                <a:solidFill>
                  <a:schemeClr val="tx1"/>
                </a:solidFill>
              </a:rPr>
              <a:t/>
            </a:r>
            <a:br>
              <a:rPr lang="en-US" sz="4200" dirty="0" smtClean="0">
                <a:solidFill>
                  <a:schemeClr val="tx1"/>
                </a:solidFill>
              </a:rPr>
            </a:br>
            <a:r>
              <a:rPr lang="ru-RU" sz="4200" dirty="0" smtClean="0">
                <a:solidFill>
                  <a:schemeClr val="tx1"/>
                </a:solidFill>
              </a:rPr>
              <a:t>10) Как называются изделия, которые только изображают настоящие предметы,</a:t>
            </a:r>
            <a:br>
              <a:rPr lang="ru-RU" sz="4200" dirty="0" smtClean="0">
                <a:solidFill>
                  <a:schemeClr val="tx1"/>
                </a:solidFill>
              </a:rPr>
            </a:br>
            <a:r>
              <a:rPr lang="ru-RU" sz="4200" dirty="0" smtClean="0">
                <a:solidFill>
                  <a:schemeClr val="tx1"/>
                </a:solidFill>
              </a:rPr>
              <a:t>используемые во время представлений в театре. </a:t>
            </a:r>
            <a:br>
              <a:rPr lang="ru-RU" sz="4200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11)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называется</a:t>
            </a:r>
            <a:r>
              <a:rPr lang="en-US" dirty="0" smtClean="0"/>
              <a:t> </a:t>
            </a:r>
            <a:r>
              <a:rPr lang="en-US" dirty="0" err="1" smtClean="0"/>
              <a:t>речь</a:t>
            </a:r>
            <a:r>
              <a:rPr lang="en-US" dirty="0" smtClean="0"/>
              <a:t> </a:t>
            </a:r>
            <a:r>
              <a:rPr lang="en-US" dirty="0" err="1" smtClean="0"/>
              <a:t>одного</a:t>
            </a:r>
            <a:r>
              <a:rPr lang="en-US" dirty="0" smtClean="0"/>
              <a:t> </a:t>
            </a:r>
            <a:r>
              <a:rPr lang="en-US" dirty="0" err="1" smtClean="0"/>
              <a:t>лица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12)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называется</a:t>
            </a:r>
            <a:r>
              <a:rPr lang="en-US" dirty="0" smtClean="0"/>
              <a:t> </a:t>
            </a:r>
            <a:r>
              <a:rPr lang="en-US" dirty="0" err="1" smtClean="0"/>
              <a:t>перерыв</a:t>
            </a:r>
            <a:r>
              <a:rPr lang="en-US" dirty="0" smtClean="0"/>
              <a:t> в </a:t>
            </a:r>
            <a:r>
              <a:rPr lang="en-US" dirty="0" err="1" smtClean="0"/>
              <a:t>спектакле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13) </a:t>
            </a:r>
            <a:r>
              <a:rPr lang="en-US" dirty="0" err="1" smtClean="0"/>
              <a:t>Театральное</a:t>
            </a:r>
            <a:r>
              <a:rPr lang="en-US" dirty="0" smtClean="0"/>
              <a:t> </a:t>
            </a:r>
            <a:r>
              <a:rPr lang="en-US" dirty="0" err="1" smtClean="0"/>
              <a:t>представление</a:t>
            </a:r>
            <a:r>
              <a:rPr lang="en-US" dirty="0" smtClean="0"/>
              <a:t>, в </a:t>
            </a:r>
            <a:r>
              <a:rPr lang="en-US" dirty="0" err="1" smtClean="0"/>
              <a:t>котором</a:t>
            </a:r>
            <a:r>
              <a:rPr lang="en-US" dirty="0" smtClean="0"/>
              <a:t> </a:t>
            </a:r>
            <a:r>
              <a:rPr lang="en-US" dirty="0" err="1" smtClean="0"/>
              <a:t>только</a:t>
            </a:r>
            <a:r>
              <a:rPr lang="en-US" dirty="0" smtClean="0"/>
              <a:t> </a:t>
            </a:r>
            <a:r>
              <a:rPr lang="en-US" dirty="0" err="1" smtClean="0"/>
              <a:t>танцуют</a:t>
            </a:r>
            <a:r>
              <a:rPr lang="en-US" dirty="0" smtClean="0"/>
              <a:t> и </a:t>
            </a:r>
            <a:r>
              <a:rPr lang="en-US" dirty="0" err="1" smtClean="0"/>
              <a:t>ничего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говорят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14) </a:t>
            </a:r>
            <a:r>
              <a:rPr lang="en-US" dirty="0" err="1" smtClean="0"/>
              <a:t>Какой</a:t>
            </a:r>
            <a:r>
              <a:rPr lang="en-US" dirty="0" smtClean="0"/>
              <a:t> </a:t>
            </a:r>
            <a:r>
              <a:rPr lang="en-US" dirty="0" err="1" smtClean="0"/>
              <a:t>вид</a:t>
            </a:r>
            <a:r>
              <a:rPr lang="en-US" dirty="0" smtClean="0"/>
              <a:t> </a:t>
            </a:r>
            <a:r>
              <a:rPr lang="en-US" dirty="0" err="1" smtClean="0"/>
              <a:t>театра</a:t>
            </a:r>
            <a:r>
              <a:rPr lang="en-US" dirty="0" smtClean="0"/>
              <a:t> </a:t>
            </a:r>
            <a:r>
              <a:rPr lang="en-US" dirty="0" err="1" smtClean="0"/>
              <a:t>вызывает</a:t>
            </a:r>
            <a:r>
              <a:rPr lang="en-US" dirty="0" smtClean="0"/>
              <a:t> </a:t>
            </a:r>
            <a:r>
              <a:rPr lang="en-US" dirty="0" err="1" smtClean="0"/>
              <a:t>наибольший</a:t>
            </a:r>
            <a:r>
              <a:rPr lang="en-US" dirty="0" smtClean="0"/>
              <a:t> </a:t>
            </a:r>
            <a:r>
              <a:rPr lang="en-US" dirty="0" err="1" smtClean="0"/>
              <a:t>восторг</a:t>
            </a:r>
            <a:r>
              <a:rPr lang="en-US" dirty="0" smtClean="0"/>
              <a:t> у </a:t>
            </a:r>
            <a:r>
              <a:rPr lang="en-US" dirty="0" err="1" smtClean="0"/>
              <a:t>маленьких</a:t>
            </a:r>
            <a:r>
              <a:rPr lang="en-US" dirty="0" smtClean="0"/>
              <a:t> </a:t>
            </a:r>
            <a:r>
              <a:rPr lang="en-US" dirty="0" err="1" smtClean="0"/>
              <a:t>зрителей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15)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назывались</a:t>
            </a:r>
            <a:r>
              <a:rPr lang="en-US" dirty="0" smtClean="0"/>
              <a:t> </a:t>
            </a:r>
            <a:r>
              <a:rPr lang="en-US" dirty="0" err="1" smtClean="0"/>
              <a:t>первые</a:t>
            </a:r>
            <a:r>
              <a:rPr lang="en-US" dirty="0" smtClean="0"/>
              <a:t> </a:t>
            </a:r>
            <a:r>
              <a:rPr lang="en-US" dirty="0" err="1" smtClean="0"/>
              <a:t>профессиональные</a:t>
            </a:r>
            <a:r>
              <a:rPr lang="en-US" dirty="0" smtClean="0"/>
              <a:t> </a:t>
            </a:r>
            <a:r>
              <a:rPr lang="en-US" dirty="0" err="1" smtClean="0"/>
              <a:t>артисты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Руси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16) Фамилия известного дрессировщика Московского театра кошек.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17) Герой балета П.И.Чайковского, сражавшийся с Мышиным королём.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18) </a:t>
            </a:r>
            <a:r>
              <a:rPr lang="en-US" dirty="0" err="1" smtClean="0"/>
              <a:t>Какую</a:t>
            </a:r>
            <a:r>
              <a:rPr lang="en-US" dirty="0" smtClean="0"/>
              <a:t> </a:t>
            </a:r>
            <a:r>
              <a:rPr lang="en-US" dirty="0" err="1" smtClean="0"/>
              <a:t>книжку</a:t>
            </a:r>
            <a:r>
              <a:rPr lang="en-US" dirty="0" smtClean="0"/>
              <a:t> </a:t>
            </a:r>
            <a:r>
              <a:rPr lang="en-US" dirty="0" err="1" smtClean="0"/>
              <a:t>Буратино</a:t>
            </a:r>
            <a:r>
              <a:rPr lang="en-US" dirty="0" smtClean="0"/>
              <a:t> </a:t>
            </a:r>
            <a:r>
              <a:rPr lang="en-US" dirty="0" err="1" smtClean="0"/>
              <a:t>обменял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билет</a:t>
            </a:r>
            <a:r>
              <a:rPr lang="en-US" dirty="0" smtClean="0"/>
              <a:t> в </a:t>
            </a:r>
            <a:r>
              <a:rPr lang="en-US" dirty="0" err="1" smtClean="0"/>
              <a:t>кукольный</a:t>
            </a:r>
            <a:r>
              <a:rPr lang="en-US" dirty="0" smtClean="0"/>
              <a:t> </a:t>
            </a:r>
            <a:r>
              <a:rPr lang="en-US" dirty="0" err="1" smtClean="0"/>
              <a:t>театр</a:t>
            </a:r>
            <a:r>
              <a:rPr lang="en-US" dirty="0" smtClean="0"/>
              <a:t>? (</a:t>
            </a:r>
            <a:r>
              <a:rPr lang="en-US" dirty="0" err="1" smtClean="0"/>
              <a:t>Азбуку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Работы </a:t>
            </a:r>
            <a:r>
              <a:rPr lang="ru-RU" sz="2400" dirty="0" err="1" smtClean="0"/>
              <a:t>Кончева</a:t>
            </a:r>
            <a:r>
              <a:rPr lang="ru-RU" sz="2400" dirty="0" smtClean="0"/>
              <a:t> К. и Безус С.</a:t>
            </a:r>
            <a:endParaRPr lang="ru-RU" sz="2400" dirty="0"/>
          </a:p>
        </p:txBody>
      </p:sp>
      <p:pic>
        <p:nvPicPr>
          <p:cNvPr id="1026" name="Picture 2" descr="C:\Users\Пользователь\Desktop\Новая папка (5)\158772727897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3505200" cy="4191000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Новая папка (5)\15877272813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524000"/>
            <a:ext cx="30861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Работа </a:t>
            </a:r>
            <a:r>
              <a:rPr lang="ru-RU" sz="2800" dirty="0" err="1" smtClean="0"/>
              <a:t>Чеверда</a:t>
            </a:r>
            <a:r>
              <a:rPr lang="ru-RU" sz="2800" dirty="0" smtClean="0"/>
              <a:t> М.</a:t>
            </a:r>
            <a:endParaRPr lang="ru-RU" sz="2800" dirty="0"/>
          </a:p>
        </p:txBody>
      </p:sp>
      <p:pic>
        <p:nvPicPr>
          <p:cNvPr id="2050" name="Picture 2" descr="C:\Users\Пользователь\Desktop\Новая папка (5)\158772727968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828800"/>
            <a:ext cx="2271586" cy="4525963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Новая папка (5)\15877272794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828800"/>
            <a:ext cx="2514600" cy="4343400"/>
          </a:xfrm>
          <a:prstGeom prst="rect">
            <a:avLst/>
          </a:prstGeom>
          <a:noFill/>
        </p:spPr>
      </p:pic>
      <p:pic>
        <p:nvPicPr>
          <p:cNvPr id="6" name="Picture 2" descr="C:\Users\Пользователь\Desktop\Новая папка (5)\15877272822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828800"/>
            <a:ext cx="18288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Работы Филатова А. и Шафрановой А.</a:t>
            </a:r>
            <a:endParaRPr lang="ru-RU" sz="2800" dirty="0"/>
          </a:p>
        </p:txBody>
      </p:sp>
      <p:pic>
        <p:nvPicPr>
          <p:cNvPr id="3074" name="Picture 2" descr="C:\Users\Пользователь\Desktop\Новая папка (5)\158772728158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362200"/>
            <a:ext cx="2286000" cy="3048000"/>
          </a:xfrm>
          <a:prstGeom prst="rect">
            <a:avLst/>
          </a:prstGeom>
          <a:noFill/>
        </p:spPr>
      </p:pic>
      <p:pic>
        <p:nvPicPr>
          <p:cNvPr id="3075" name="Picture 3" descr="C:\Users\Пользователь\Desktop\Новая папка (5)\15877272836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1905000"/>
            <a:ext cx="215265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Работа </a:t>
            </a:r>
            <a:r>
              <a:rPr lang="ru-RU" sz="2800" dirty="0" err="1" smtClean="0"/>
              <a:t>Наймушина</a:t>
            </a:r>
            <a:r>
              <a:rPr lang="ru-RU" sz="2800" dirty="0" smtClean="0"/>
              <a:t> М.</a:t>
            </a:r>
            <a:endParaRPr lang="ru-RU" sz="2800" dirty="0"/>
          </a:p>
        </p:txBody>
      </p:sp>
      <p:pic>
        <p:nvPicPr>
          <p:cNvPr id="5122" name="Picture 2" descr="C:\Users\Пользователь\Desktop\Новая папка (5)\158772728546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600200"/>
            <a:ext cx="1943100" cy="3352800"/>
          </a:xfrm>
          <a:prstGeom prst="rect">
            <a:avLst/>
          </a:prstGeom>
          <a:noFill/>
        </p:spPr>
      </p:pic>
      <p:pic>
        <p:nvPicPr>
          <p:cNvPr id="5" name="Picture 3" descr="C:\Users\Пользователь\Desktop\Новая папка (5)\15877272733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17526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41</Words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ТО «Весёлая затея»</vt:lpstr>
      <vt:lpstr>        ВИКТОРИНА О ТЕАТРЕ        ВИКТОРИНА О ТЕАТРЕ </vt:lpstr>
      <vt:lpstr>Слайд 3</vt:lpstr>
      <vt:lpstr>Работы Кончева К. и Безус С.</vt:lpstr>
      <vt:lpstr>Работа Чеверда М.</vt:lpstr>
      <vt:lpstr>Работы Филатова А. и Шафрановой А.</vt:lpstr>
      <vt:lpstr>Работа Наймушина 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12</cp:revision>
  <dcterms:created xsi:type="dcterms:W3CDTF">2020-04-27T10:26:53Z</dcterms:created>
  <dcterms:modified xsi:type="dcterms:W3CDTF">2020-04-27T14:06:18Z</dcterms:modified>
</cp:coreProperties>
</file>