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ТО «Волшебная мастерская»</a:t>
            </a:r>
            <a:br>
              <a:rPr lang="ru-RU" sz="3600" dirty="0" smtClean="0"/>
            </a:br>
            <a:r>
              <a:rPr lang="ru-RU" sz="3600" dirty="0" smtClean="0"/>
              <a:t>тема занятия:</a:t>
            </a:r>
            <a:br>
              <a:rPr lang="ru-RU" sz="3600" dirty="0" smtClean="0"/>
            </a:br>
            <a:r>
              <a:rPr lang="ru-RU" sz="3600" dirty="0" smtClean="0"/>
              <a:t> «Де купаж пасхальных яиц»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Педагог ДО </a:t>
            </a:r>
            <a:r>
              <a:rPr lang="ru-RU" sz="4800" dirty="0" err="1" smtClean="0"/>
              <a:t>Шкут</a:t>
            </a:r>
            <a:r>
              <a:rPr lang="ru-RU" sz="4800" dirty="0" smtClean="0"/>
              <a:t> Е.И.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442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1" cy="377728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Материалы: яичный белок, одно отварное яйцо, кисть и бумажные салфетки с рисунком.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Ход работы: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Белок необходим для приклеивания частей бумажной салфетки к отварному чистому яйцу.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Вырежьте из салфетки аккуратно выбранный вами рисунок.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С помощью кисти приклейте его на отварное яичко и дайте высохнуть. 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Следуйте последовательности в работе и у вас все получится. Желаю вам удачи!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Добрый день ребята! Наше занятие посвящено великому и светлому празднику Пасха. Я предлагаю сделать вам пасхальный сувенир своими руками.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esktop\дистанционное обучение цвр\Шкут\IMG-20200418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676875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name\Desktop\дистанционное обучение цвр\Шкут\IMG-20200419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350291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name\Desktop\дистанционное обучение цвр\Шкут\2020-02-09-22-12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9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name\Desktop\дистанционное обучение цвр\Шкут\IMG-20200418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5408687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name\Desktop\дистанционное обучение цвр\Шкут\nastol.com.ua-333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name\Desktop\дистанционное обучение цвр\Шкут\IMG-20200418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968552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name\Desktop\дистанционное обучение цвр\Шкут\s1200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0926"/>
            <a:ext cx="3230216" cy="35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3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name\Desktop\дистанционное обучение цвр\Шкут\IMG-20200418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392488" cy="39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name\Desktop\дистанционное обучение цвр\Шкут\47d7a6f83632c86e1bec78fbce9ac2a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025900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name\Desktop\дистанционное обучение цвр\Шкут\IMG-20200418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778202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name\Desktop\дистанционное обучение цвр\Шкут\47d7a6f83632c86e1bec78fbce9ac2a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4025900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6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name\Desktop\дистанционное обучение цвр\Шкут\IMG-20200417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3374"/>
            <a:ext cx="4896544" cy="61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name\Desktop\дистанционное обучение цвр\Шкут\371988-svet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name\Desktop\дистанционное обучение цвр\Шкут\2020-02-09-22-12-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36712"/>
            <a:ext cx="25006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1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103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ТО «Волшебная мастерская» тема занятия:  «Де купаж пасхальных яиц»</vt:lpstr>
      <vt:lpstr>Добрый день ребята! Наше занятие посвящено великому и светлому празднику Пасха. Я предлагаю сделать вам пасхальный сувенир своими руками.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 «Волшебная мастерская» тема занятия:  «Де купаж пасхальных яиц»</dc:title>
  <cp:lastModifiedBy>username</cp:lastModifiedBy>
  <cp:revision>4</cp:revision>
  <dcterms:modified xsi:type="dcterms:W3CDTF">2020-04-23T07:59:04Z</dcterms:modified>
</cp:coreProperties>
</file>