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8573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ТО «Разноцветный мир»</a:t>
            </a:r>
            <a:br>
              <a:rPr lang="ru-RU" sz="3600" dirty="0" smtClean="0"/>
            </a:br>
            <a:r>
              <a:rPr lang="ru-RU" sz="3600" dirty="0" smtClean="0"/>
              <a:t>педагог ДО </a:t>
            </a:r>
            <a:r>
              <a:rPr lang="ru-RU" sz="3600" dirty="0" err="1" smtClean="0"/>
              <a:t>Антиликатор</a:t>
            </a:r>
            <a:r>
              <a:rPr lang="ru-RU" sz="3600" dirty="0" smtClean="0"/>
              <a:t> Е.С.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928934"/>
            <a:ext cx="6400800" cy="245475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Тема занятия: «Аквариумные рыбки – рисунок»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-20200424-WA0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57166"/>
            <a:ext cx="4786314" cy="3500462"/>
          </a:xfrm>
          <a:prstGeom prst="rect">
            <a:avLst/>
          </a:prstGeom>
        </p:spPr>
      </p:pic>
      <p:pic>
        <p:nvPicPr>
          <p:cNvPr id="7" name="Содержимое 6" descr="IMG-20200423-WA006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714356"/>
            <a:ext cx="2495550" cy="2495550"/>
          </a:xfrm>
        </p:spPr>
      </p:pic>
      <p:pic>
        <p:nvPicPr>
          <p:cNvPr id="8" name="Рисунок 7" descr="IMG-20200424-WA00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3357562"/>
            <a:ext cx="4929190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37748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Спасибо ребята за ваше творчество</a:t>
            </a: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и фантазию, за ваше трудолюбие</a:t>
            </a:r>
          </a:p>
          <a:p>
            <a:pPr algn="ctr">
              <a:buNone/>
            </a:pP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До новых встреч!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dirty="0" smtClean="0"/>
              <a:t>Загадка: «Стеклянный домик на окне, с прозрачною водой. С камнями и песком на дне, и с рыбкой золотой?»</a:t>
            </a:r>
            <a:br>
              <a:rPr lang="ru-RU" dirty="0" smtClean="0"/>
            </a:br>
            <a:r>
              <a:rPr lang="ru-RU" dirty="0" smtClean="0"/>
              <a:t>- Вы знаете ребята, о чем идет речь? Правильно – это аквариум. Сегодня мы с вами попробуем нарисовать аквариум и рыбок»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Альбом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Цветные карандаши, фломастеры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Акварельные краски или гуашь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Кисти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Стакан с водой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Можно восковые мелки, пастель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Вот какие красивые, разнообразные, необычные рыбки у вас получились:</a:t>
            </a:r>
            <a:endParaRPr lang="ru-RU" dirty="0"/>
          </a:p>
        </p:txBody>
      </p:sp>
      <p:pic>
        <p:nvPicPr>
          <p:cNvPr id="4" name="Содержимое 3" descr="IMG-20200423-WA00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3116"/>
            <a:ext cx="5039266" cy="3422665"/>
          </a:xfrm>
        </p:spPr>
      </p:pic>
      <p:pic>
        <p:nvPicPr>
          <p:cNvPr id="5" name="Рисунок 4" descr="IMG-20200423-WA00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571876"/>
            <a:ext cx="4286262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00423-WA0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500042"/>
            <a:ext cx="8401080" cy="592935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00423-WA00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9558" y="500063"/>
            <a:ext cx="7744883" cy="58086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00423-WA00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2852"/>
            <a:ext cx="5543560" cy="3577846"/>
          </a:xfrm>
        </p:spPr>
      </p:pic>
      <p:pic>
        <p:nvPicPr>
          <p:cNvPr id="5" name="Рисунок 4" descr="IMG-20200423-WA0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571744"/>
            <a:ext cx="3929072" cy="40005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00423-WA00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50"/>
            <a:ext cx="8143932" cy="628652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86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ТО «Разноцветный мир» педагог ДО Антиликатор Е.С.</vt:lpstr>
      <vt:lpstr>Слайд 2</vt:lpstr>
      <vt:lpstr>Загадка: «Стеклянный домик на окне, с прозрачною водой. С камнями и песком на дне, и с рыбкой золотой?» - Вы знаете ребята, о чем идет речь? Правильно – это аквариум. Сегодня мы с вами попробуем нарисовать аквариум и рыбок»</vt:lpstr>
      <vt:lpstr>Материалы:</vt:lpstr>
      <vt:lpstr>Вот какие красивые, разнообразные, необычные рыбки у вас получились: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 «Разноцветный мир» педагог ДО Антиликатор Е.С.</dc:title>
  <dc:creator>ЦВР</dc:creator>
  <cp:lastModifiedBy>ЦВР</cp:lastModifiedBy>
  <cp:revision>4</cp:revision>
  <dcterms:created xsi:type="dcterms:W3CDTF">2020-04-24T11:32:43Z</dcterms:created>
  <dcterms:modified xsi:type="dcterms:W3CDTF">2020-04-24T12:04:23Z</dcterms:modified>
</cp:coreProperties>
</file>