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428604"/>
            <a:ext cx="8229600" cy="21859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Творческое объединение </a:t>
            </a:r>
            <a:br>
              <a:rPr lang="ru-RU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«Сувенир»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3500438"/>
            <a:ext cx="6400800" cy="239554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C00000"/>
                </a:solidFill>
              </a:rPr>
              <a:t>Тема занятия «Де купаж пасхальных яиц»</a:t>
            </a:r>
          </a:p>
          <a:p>
            <a:pPr algn="r"/>
            <a:r>
              <a:rPr lang="ru-RU" sz="3200" dirty="0" smtClean="0"/>
              <a:t>Педагог ДО </a:t>
            </a:r>
            <a:r>
              <a:rPr lang="ru-RU" sz="3200" dirty="0" err="1" smtClean="0"/>
              <a:t>Запашняя</a:t>
            </a:r>
            <a:r>
              <a:rPr lang="ru-RU" sz="3200" dirty="0" smtClean="0"/>
              <a:t> Е.М.</a:t>
            </a: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лья 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57752" y="142852"/>
            <a:ext cx="4142184" cy="5522912"/>
          </a:xfrm>
        </p:spPr>
      </p:pic>
      <p:pic>
        <p:nvPicPr>
          <p:cNvPr id="5" name="Рисунок 4" descr="илья 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85720" y="1500174"/>
            <a:ext cx="4071948" cy="492919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Желаю вам хорошего настроения и творческих успехов!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66178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На следующем занятии мы продолжим нашу работу и приступим к завершающему этапу. </a:t>
            </a:r>
            <a:endParaRPr lang="ru-RU" dirty="0"/>
          </a:p>
        </p:txBody>
      </p:sp>
      <p:pic>
        <p:nvPicPr>
          <p:cNvPr id="4" name="Рисунок 3" descr="s12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5" y="3643314"/>
            <a:ext cx="7657231" cy="292895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/>
          <a:lstStyle/>
          <a:p>
            <a:r>
              <a:rPr lang="ru-RU" dirty="0" smtClean="0"/>
              <a:t>ПАСХА и ЕЕ ТРАДИЦИИ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9520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Почти ежедневно на нашей планете шумит какой-нибудь праздник или происходит ритуальное действие. Люди собираются вместе, чтоб отметить радостное событие. Большинство старинных всемирных праздников – религиозные. Например – </a:t>
            </a:r>
            <a:r>
              <a:rPr lang="ru-RU" sz="1800" dirty="0" err="1" smtClean="0"/>
              <a:t>Маслянница</a:t>
            </a:r>
            <a:r>
              <a:rPr lang="ru-RU" sz="1800" dirty="0" smtClean="0"/>
              <a:t>, Рождество Христово, Крещение. Совсем скоро весь мир будет отмечать светлый праздник – Пасхи.</a:t>
            </a:r>
          </a:p>
          <a:p>
            <a:pPr>
              <a:buNone/>
            </a:pPr>
            <a:r>
              <a:rPr lang="ru-RU" sz="1800" dirty="0" smtClean="0"/>
              <a:t>У этого праздника много своих примет, традиций и обычаев. Одним из главных обычаев является крашенье  пасхальных яиц. </a:t>
            </a:r>
          </a:p>
          <a:p>
            <a:pPr>
              <a:buNone/>
            </a:pPr>
            <a:r>
              <a:rPr lang="ru-RU" sz="1800" dirty="0" smtClean="0"/>
              <a:t>Яйцо – занимает главное место в пасхальных обрядах. Крашенное или расписное, оно стало знаком и символом праздника. Пасха самый великий праздник всех православных, христиан.  В этот день принято всех поздравлять, дарить подарки. Мы с вами сделаем в подарок для ваших друзей и близких цыплят, в  технике текстильной скульптуры.</a:t>
            </a:r>
          </a:p>
          <a:p>
            <a:pPr>
              <a:buNone/>
            </a:pPr>
            <a:r>
              <a:rPr lang="ru-RU" sz="1800" dirty="0" smtClean="0"/>
              <a:t>Для работы нам понадобится </a:t>
            </a:r>
            <a:r>
              <a:rPr lang="ru-RU" sz="1800" dirty="0" err="1" smtClean="0"/>
              <a:t>синтепон</a:t>
            </a:r>
            <a:r>
              <a:rPr lang="ru-RU" sz="1800" dirty="0" smtClean="0"/>
              <a:t>, проволока, иглы для валяния, </a:t>
            </a:r>
            <a:r>
              <a:rPr lang="ru-RU" sz="1800" dirty="0" err="1" smtClean="0"/>
              <a:t>инемного</a:t>
            </a:r>
            <a:r>
              <a:rPr lang="ru-RU" sz="1800" dirty="0" smtClean="0"/>
              <a:t> фантазии, трудолюбия, и даже волшебства!</a:t>
            </a:r>
          </a:p>
          <a:p>
            <a:pPr>
              <a:buNone/>
            </a:pPr>
            <a:r>
              <a:rPr lang="ru-RU" sz="1800" dirty="0" smtClean="0"/>
              <a:t>Итак, приступим…</a:t>
            </a:r>
            <a:endParaRPr lang="ru-RU"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Первый этап: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Сформируем из проволоки каркас нашего будущего цыпленка. 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¦¦TГ¦¦¦-¦¬TМ¦-TЛ¦¦ ¦-¦-TБTВ¦¦T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14744" y="2643182"/>
            <a:ext cx="4857766" cy="407194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ВТОРОЙ ЭТАП</a:t>
            </a:r>
            <a:br>
              <a:rPr lang="ru-RU" dirty="0" smtClean="0"/>
            </a:br>
            <a:r>
              <a:rPr lang="ru-RU" sz="1800" dirty="0" smtClean="0"/>
              <a:t>ОБМАТЫВАЕМ КАРКАС СИНТЕПОНОМ И ИГЛОЙ ДЛЯ ВАЛЯНИЯ ПОДПРАВЛЯЕМ СТЫКИ </a:t>
            </a:r>
            <a:endParaRPr lang="ru-RU" dirty="0"/>
          </a:p>
        </p:txBody>
      </p:sp>
      <p:pic>
        <p:nvPicPr>
          <p:cNvPr id="4" name="Содержимое 3" descr="TЗTГ¦+¦¦TБ¦- ¦- ¦¬¦-¦+¦-TИ¦¦¦-TЕ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600200"/>
            <a:ext cx="5357850" cy="470852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ПРОВЕРЯЕМ ВСЮ КУКЛУ, ГОТОВИМ К СЛЕДУЮЩЕМУ ЭТАПУ РАБОТЫ, ИЗГОТОВЛЕНИЕ ЛИЦА, КРЫЛЫШЕК И ЛАПОК.</a:t>
            </a:r>
            <a:endParaRPr lang="ru-RU" sz="2800" dirty="0"/>
          </a:p>
        </p:txBody>
      </p:sp>
      <p:pic>
        <p:nvPicPr>
          <p:cNvPr id="4" name="Содержимое 3" descr="TЗTГ¦+¦¦TБ¦- ¦- ¦¬¦-¦+¦-TИ¦¦¦-TЕ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071678"/>
            <a:ext cx="5366174" cy="4237047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Занятие 2</a:t>
            </a:r>
            <a:br>
              <a:rPr lang="ru-RU" dirty="0" smtClean="0"/>
            </a:br>
            <a:r>
              <a:rPr lang="ru-RU" dirty="0" smtClean="0"/>
              <a:t>второй этап создания текстильной куклы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Ребята, сегодня мы продолжим с вами изготовление и создание текстильной куклы. Вторым этапом нам необходимо к готовому каркасу добавить лицо, мордочку и другие детали вашей куклы.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Вы формируете все части и пришиваете их к основе. Наклеиваете мелкие детали с помощью клея-пистолета.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лья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714375"/>
            <a:ext cx="5812657" cy="5594350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лья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642938"/>
            <a:ext cx="5982322" cy="566578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илья 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00034" y="214290"/>
            <a:ext cx="4142184" cy="4857784"/>
          </a:xfrm>
        </p:spPr>
      </p:pic>
      <p:pic>
        <p:nvPicPr>
          <p:cNvPr id="5" name="Рисунок 4" descr="илья 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29124" y="2214530"/>
            <a:ext cx="4357700" cy="464347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95</TotalTime>
  <Words>272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Апекс</vt:lpstr>
      <vt:lpstr>Творческое объединение  «Сувенир»</vt:lpstr>
      <vt:lpstr>ПАСХА и ЕЕ ТРАДИЦИИ</vt:lpstr>
      <vt:lpstr>Первый этап:</vt:lpstr>
      <vt:lpstr>ВТОРОЙ ЭТАП ОБМАТЫВАЕМ КАРКАС СИНТЕПОНОМ И ИГЛОЙ ДЛЯ ВАЛЯНИЯ ПОДПРАВЛЯЕМ СТЫКИ </vt:lpstr>
      <vt:lpstr>ПРОВЕРЯЕМ ВСЮ КУКЛУ, ГОТОВИМ К СЛЕДУЮЩЕМУ ЭТАПУ РАБОТЫ, ИЗГОТОВЛЕНИЕ ЛИЦА, КРЫЛЫШЕК И ЛАПОК.</vt:lpstr>
      <vt:lpstr>Занятие 2 второй этап создания текстильной куклы</vt:lpstr>
      <vt:lpstr>Слайд 7</vt:lpstr>
      <vt:lpstr>Слайд 8</vt:lpstr>
      <vt:lpstr>Слайд 9</vt:lpstr>
      <vt:lpstr>Слайд 10</vt:lpstr>
      <vt:lpstr>Желаю вам хорошего настроения и творческих успехов!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Творческое объединение  «Сувенир»</dc:title>
  <dc:creator>ЦВР</dc:creator>
  <cp:lastModifiedBy>ЦВР</cp:lastModifiedBy>
  <cp:revision>11</cp:revision>
  <dcterms:created xsi:type="dcterms:W3CDTF">2020-04-20T13:48:08Z</dcterms:created>
  <dcterms:modified xsi:type="dcterms:W3CDTF">2020-04-24T06:58:54Z</dcterms:modified>
</cp:coreProperties>
</file>