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6" r:id="rId8"/>
    <p:sldId id="260" r:id="rId9"/>
    <p:sldId id="261" r:id="rId10"/>
    <p:sldId id="263" r:id="rId11"/>
    <p:sldId id="262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&#1040;&#1076;&#1084;&#1080;&#1085;&#1080;&#1089;&#1090;&#1088;&#1072;&#1090;&#1086;&#1088;\Desktop\&#1060;&#1077;&#1076;&#1086;&#1088;&#1077;&#1085;&#1082;&#1086;.mp4" TargetMode="External"/><Relationship Id="rId7" Type="http://schemas.openxmlformats.org/officeDocument/2006/relationships/image" Target="../media/image16.png"/><Relationship Id="rId2" Type="http://schemas.openxmlformats.org/officeDocument/2006/relationships/video" Target="file:///C:\Users\&#1040;&#1076;&#1084;&#1080;&#1085;&#1080;&#1089;&#1090;&#1088;&#1072;&#1090;&#1086;&#1088;\Desktop\&#1041;&#1086;&#1083;&#1090;&#1091;&#1096;&#1082;&#1080;&#1085;&#1072;.mp4" TargetMode="External"/><Relationship Id="rId1" Type="http://schemas.openxmlformats.org/officeDocument/2006/relationships/video" Target="file:///C:\Users\&#1040;&#1076;&#1084;&#1080;&#1085;&#1080;&#1089;&#1090;&#1088;&#1072;&#1090;&#1086;&#1088;\Desktop\&#1054;&#1088;&#1083;&#1086;&#1074;&#1072;.mp4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&#1040;&#1076;&#1084;&#1080;&#1085;&#1080;&#1089;&#1090;&#1088;&#1072;&#1090;&#1086;&#1088;\Desktop\&#1057;&#1072;&#1084;&#1086;&#1081;&#1083;&#1086;&#1074;&#1072;%20&#1088;&#1072;&#1089;&#1090;&#1103;&#1078;&#1082;&#1072;.mp4" TargetMode="External"/><Relationship Id="rId1" Type="http://schemas.openxmlformats.org/officeDocument/2006/relationships/video" Target="file:///C:\Users\&#1040;&#1076;&#1084;&#1080;&#1085;&#1080;&#1089;&#1090;&#1088;&#1072;&#1090;&#1086;&#1088;\Desktop\&#1053;&#1072;&#1080;&#1076;&#1072;%20&#1088;&#1072;&#1089;&#1090;&#1103;&#1078;&#1082;&#1072;.mp4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&#1040;&#1076;&#1084;&#1080;&#1085;&#1080;&#1089;&#1090;&#1088;&#1072;&#1090;&#1086;&#1088;\Desktop\MovaviClips_Video_2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file:///C:\Users\&#1040;&#1076;&#1084;&#1080;&#1085;&#1080;&#1089;&#1090;&#1088;&#1072;&#1090;&#1086;&#1088;\Desktop\&#1053;&#1072;&#1080;&#1076;&#1072;.mp4" TargetMode="External"/><Relationship Id="rId1" Type="http://schemas.openxmlformats.org/officeDocument/2006/relationships/video" Target="file:///C:\Users\&#1040;&#1076;&#1084;&#1080;&#1085;&#1080;&#1089;&#1090;&#1088;&#1072;&#1090;&#1086;&#1088;\Desktop\&#1051;&#1091;&#1094;&#1077;&#1085;&#1082;&#1086;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&#1040;&#1076;&#1084;&#1080;&#1085;&#1080;&#1089;&#1090;&#1088;&#1072;&#1090;&#1086;&#1088;\Desktop\&#1057;&#1072;&#1084;&#1086;&#1081;&#1083;&#1086;&#1074;&#1072;.mp4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Users\&#1040;&#1076;&#1084;&#1080;&#1085;&#1080;&#1089;&#1090;&#1088;&#1072;&#1090;&#1086;&#1088;\Desktop\&#1043;&#1088;&#1077;&#1073;&#1085;&#1077;&#1074;&#1072;.mp4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&#1040;&#1076;&#1084;&#1080;&#1085;&#1080;&#1089;&#1090;&#1088;&#1072;&#1090;&#1086;&#1088;\Desktop\&#1054;&#1075;&#1086;&#1088;&#1086;&#1076;&#1085;&#1080;&#1082;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&#1040;&#1076;&#1084;&#1080;&#1085;&#1080;&#1089;&#1090;&#1088;&#1072;&#1090;&#1086;&#1088;\Desktop\&#1054;&#1088;&#1077;&#1093;&#1086;&#1074;&#1072;.mp4" TargetMode="External"/><Relationship Id="rId7" Type="http://schemas.openxmlformats.org/officeDocument/2006/relationships/image" Target="../media/image12.png"/><Relationship Id="rId2" Type="http://schemas.openxmlformats.org/officeDocument/2006/relationships/video" Target="file:///C:\Users\&#1040;&#1076;&#1084;&#1080;&#1085;&#1080;&#1089;&#1090;&#1088;&#1072;&#1090;&#1086;&#1088;\Desktop\&#1054;&#1088;&#1077;&#1093;&#1086;&#1074;&#1072;%20(2).mp4" TargetMode="External"/><Relationship Id="rId1" Type="http://schemas.openxmlformats.org/officeDocument/2006/relationships/video" Target="file:///C:\Users\&#1040;&#1076;&#1084;&#1080;&#1085;&#1080;&#1089;&#1090;&#1088;&#1072;&#1090;&#1086;&#1088;\Desktop\&#1054;&#1088;&#1077;&#1093;&#1086;&#1074;&#1072;%20(1).mp4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video" Target="file:///C:\Users\&#1040;&#1076;&#1084;&#1080;&#1085;&#1080;&#1089;&#1090;&#1088;&#1072;&#1090;&#1086;&#1088;\Desktop\MovaviClips_Video_3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Хореография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Педагог дополнительного образования </a:t>
            </a:r>
            <a:r>
              <a:rPr lang="ru-RU" smtClean="0"/>
              <a:t>Соболева </a:t>
            </a:r>
            <a:r>
              <a:rPr lang="ru-RU" smtClean="0"/>
              <a:t>М.О.</a:t>
            </a:r>
            <a:endParaRPr lang="ru-RU" dirty="0" smtClean="0"/>
          </a:p>
          <a:p>
            <a:r>
              <a:rPr lang="ru-RU" dirty="0" smtClean="0"/>
              <a:t>МБУ ДО ЦВР ст. Полтавская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«Акварельки»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614486"/>
          </a:xfrm>
        </p:spPr>
        <p:txBody>
          <a:bodyPr/>
          <a:lstStyle/>
          <a:p>
            <a:r>
              <a:rPr lang="ru-RU" dirty="0" smtClean="0"/>
              <a:t>Федоренко Мария</a:t>
            </a:r>
          </a:p>
          <a:p>
            <a:r>
              <a:rPr lang="ru-RU" dirty="0" err="1" smtClean="0"/>
              <a:t>Болтушкина</a:t>
            </a:r>
            <a:r>
              <a:rPr lang="ru-RU" dirty="0" smtClean="0"/>
              <a:t> Анастасия</a:t>
            </a:r>
          </a:p>
          <a:p>
            <a:r>
              <a:rPr lang="ru-RU" dirty="0" smtClean="0"/>
              <a:t>Орлова Кира</a:t>
            </a:r>
            <a:endParaRPr lang="ru-RU" dirty="0"/>
          </a:p>
        </p:txBody>
      </p:sp>
      <p:pic>
        <p:nvPicPr>
          <p:cNvPr id="5" name="Орлова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428992" y="3357562"/>
            <a:ext cx="2695570" cy="3071834"/>
          </a:xfrm>
          <a:prstGeom prst="rect">
            <a:avLst/>
          </a:prstGeom>
        </p:spPr>
      </p:pic>
      <p:pic>
        <p:nvPicPr>
          <p:cNvPr id="6" name="Болтушкина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500034" y="3286124"/>
            <a:ext cx="2500330" cy="3125413"/>
          </a:xfrm>
          <a:prstGeom prst="rect">
            <a:avLst/>
          </a:prstGeom>
        </p:spPr>
      </p:pic>
      <p:pic>
        <p:nvPicPr>
          <p:cNvPr id="7" name="Федоренко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5929322" y="1285860"/>
            <a:ext cx="2828916" cy="3536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142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67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819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60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Танцевальное объединение «Грация»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Растяжка</a:t>
            </a:r>
            <a:endParaRPr lang="ru-RU" dirty="0"/>
          </a:p>
        </p:txBody>
      </p:sp>
      <p:pic>
        <p:nvPicPr>
          <p:cNvPr id="4" name="Наида растяж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786314" y="1428736"/>
            <a:ext cx="3786214" cy="4732768"/>
          </a:xfrm>
          <a:prstGeom prst="rect">
            <a:avLst/>
          </a:prstGeom>
        </p:spPr>
      </p:pic>
      <p:pic>
        <p:nvPicPr>
          <p:cNvPr id="5" name="Самойлова растяжка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00034" y="2357430"/>
            <a:ext cx="3214710" cy="3804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70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5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ебнева растяж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2357454" cy="3571900"/>
          </a:xfrm>
          <a:prstGeom prst="rect">
            <a:avLst/>
          </a:prstGeom>
        </p:spPr>
      </p:pic>
      <p:pic>
        <p:nvPicPr>
          <p:cNvPr id="3" name="Рисунок 2" descr="Самойлова растяжк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47921" y="357166"/>
            <a:ext cx="2791308" cy="3857652"/>
          </a:xfrm>
          <a:prstGeom prst="rect">
            <a:avLst/>
          </a:prstGeom>
        </p:spPr>
      </p:pic>
      <p:pic>
        <p:nvPicPr>
          <p:cNvPr id="4" name="Рисунок 3" descr="Самойлова растяж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786058"/>
            <a:ext cx="2786082" cy="3850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3429024" cy="45005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Видео урок для общеразвивающей программы художественной направленности   «Танцевальное ассорти»</a:t>
            </a:r>
            <a:endParaRPr lang="ru-RU" sz="2800" dirty="0"/>
          </a:p>
        </p:txBody>
      </p:sp>
      <p:pic>
        <p:nvPicPr>
          <p:cNvPr id="4" name="MovaviClips_Video_2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29058" y="214290"/>
            <a:ext cx="4972759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34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«Изюминки»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Луценко</a:t>
            </a:r>
            <a:r>
              <a:rPr lang="ru-RU" dirty="0" smtClean="0"/>
              <a:t> Анна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Наида</a:t>
            </a:r>
            <a:r>
              <a:rPr lang="ru-RU" dirty="0" smtClean="0"/>
              <a:t> Татьяна</a:t>
            </a:r>
            <a:endParaRPr lang="ru-RU" dirty="0"/>
          </a:p>
        </p:txBody>
      </p:sp>
      <p:pic>
        <p:nvPicPr>
          <p:cNvPr id="9" name="Луценко.mp4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2976" y="2362200"/>
            <a:ext cx="2392387" cy="3762375"/>
          </a:xfrm>
          <a:prstGeom prst="rect">
            <a:avLst/>
          </a:prstGeom>
        </p:spPr>
      </p:pic>
      <p:pic>
        <p:nvPicPr>
          <p:cNvPr id="10" name="Наида.mp4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160963" y="2362200"/>
            <a:ext cx="3009900" cy="3762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0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706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0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28596" y="500042"/>
            <a:ext cx="3108355" cy="97630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Самойлова Мария</a:t>
            </a:r>
            <a:endParaRPr lang="ru-RU" sz="2400" dirty="0"/>
          </a:p>
        </p:txBody>
      </p:sp>
      <p:pic>
        <p:nvPicPr>
          <p:cNvPr id="4" name="Самойлова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789363" y="273050"/>
            <a:ext cx="4683125" cy="5853113"/>
          </a:xfrm>
          <a:prstGeom prst="rect">
            <a:avLst/>
          </a:prstGeom>
        </p:spPr>
      </p:pic>
      <p:pic>
        <p:nvPicPr>
          <p:cNvPr id="8" name="Рисунок 7" descr="самойло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571612"/>
            <a:ext cx="3286972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«Пуговки»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Гребнева Ксения</a:t>
            </a:r>
            <a:endParaRPr lang="ru-RU" dirty="0"/>
          </a:p>
        </p:txBody>
      </p:sp>
      <p:pic>
        <p:nvPicPr>
          <p:cNvPr id="5" name="Гребнева.mp4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428736"/>
            <a:ext cx="4057678" cy="5072098"/>
          </a:xfrm>
          <a:prstGeom prst="rect">
            <a:avLst/>
          </a:prstGeom>
        </p:spPr>
      </p:pic>
      <p:pic>
        <p:nvPicPr>
          <p:cNvPr id="6" name="Рисунок 5" descr="Гребне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2214554"/>
            <a:ext cx="2755918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1524001"/>
            <a:ext cx="2857521" cy="111918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Огородник </a:t>
            </a:r>
            <a:r>
              <a:rPr lang="ru-RU" sz="2400" dirty="0" err="1" smtClean="0"/>
              <a:t>Эвелина</a:t>
            </a:r>
            <a:endParaRPr lang="ru-RU" sz="2400" dirty="0"/>
          </a:p>
        </p:txBody>
      </p:sp>
      <p:pic>
        <p:nvPicPr>
          <p:cNvPr id="5" name="Огородник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57620" y="285728"/>
            <a:ext cx="4984767" cy="6230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728" y="214290"/>
            <a:ext cx="3008313" cy="10477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Орехова Марина</a:t>
            </a:r>
            <a:endParaRPr lang="ru-RU" sz="2400" dirty="0"/>
          </a:p>
        </p:txBody>
      </p:sp>
      <p:pic>
        <p:nvPicPr>
          <p:cNvPr id="5" name="Орехова (1)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357818" y="214290"/>
            <a:ext cx="3286148" cy="4107685"/>
          </a:xfrm>
          <a:prstGeom prst="rect">
            <a:avLst/>
          </a:prstGeom>
        </p:spPr>
      </p:pic>
      <p:pic>
        <p:nvPicPr>
          <p:cNvPr id="6" name="Орехова (2)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214282" y="1214422"/>
            <a:ext cx="3000367" cy="3750460"/>
          </a:xfrm>
          <a:prstGeom prst="rect">
            <a:avLst/>
          </a:prstGeom>
        </p:spPr>
      </p:pic>
      <p:pic>
        <p:nvPicPr>
          <p:cNvPr id="7" name="Орехова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2786050" y="2214554"/>
            <a:ext cx="3486154" cy="435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4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47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05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1035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05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Группа «Звездочки»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14734" cy="828668"/>
          </a:xfrm>
        </p:spPr>
        <p:txBody>
          <a:bodyPr/>
          <a:lstStyle/>
          <a:p>
            <a:r>
              <a:rPr lang="ru-RU" dirty="0" smtClean="0"/>
              <a:t>Сухарева Анастасия</a:t>
            </a:r>
            <a:endParaRPr lang="ru-RU" dirty="0"/>
          </a:p>
        </p:txBody>
      </p:sp>
      <p:pic>
        <p:nvPicPr>
          <p:cNvPr id="7" name="Содержимое 6" descr="Сухарев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428736"/>
            <a:ext cx="3511303" cy="5000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3429024" cy="385765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Видео урок для общеразвивающей программы художественной направленности</a:t>
            </a:r>
            <a:br>
              <a:rPr lang="ru-RU" sz="2800" dirty="0" smtClean="0"/>
            </a:br>
            <a:r>
              <a:rPr lang="ru-RU" sz="2800" dirty="0" smtClean="0"/>
              <a:t> «Танцевальная мозаика»</a:t>
            </a:r>
            <a:endParaRPr lang="ru-RU" sz="2800" dirty="0"/>
          </a:p>
        </p:txBody>
      </p:sp>
      <p:pic>
        <p:nvPicPr>
          <p:cNvPr id="4" name="MovaviClips_Video_3.mp4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143372" y="285728"/>
            <a:ext cx="4683125" cy="5853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84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</TotalTime>
  <Words>73</Words>
  <Application>Microsoft Office PowerPoint</Application>
  <PresentationFormat>Экран (4:3)</PresentationFormat>
  <Paragraphs>21</Paragraphs>
  <Slides>12</Slides>
  <Notes>0</Notes>
  <HiddenSlides>0</HiddenSlides>
  <MMClips>15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Хореография</vt:lpstr>
      <vt:lpstr>Видео урок для общеразвивающей программы художественной направленности   «Танцевальное ассорти»</vt:lpstr>
      <vt:lpstr>Группа «Изюминки»</vt:lpstr>
      <vt:lpstr>Слайд 4</vt:lpstr>
      <vt:lpstr>Группа «Пуговки»</vt:lpstr>
      <vt:lpstr>Слайд 6</vt:lpstr>
      <vt:lpstr>Слайд 7</vt:lpstr>
      <vt:lpstr>Группа «Звездочки»</vt:lpstr>
      <vt:lpstr>Видео урок для общеразвивающей программы художественной направленности  «Танцевальная мозаика»</vt:lpstr>
      <vt:lpstr>Группа «Акварельки»</vt:lpstr>
      <vt:lpstr>Танцевальное объединение «Грация»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Хореография</dc:title>
  <dc:creator>Администратор</dc:creator>
  <cp:lastModifiedBy>ЦВР</cp:lastModifiedBy>
  <cp:revision>12</cp:revision>
  <dcterms:created xsi:type="dcterms:W3CDTF">2020-04-21T08:36:13Z</dcterms:created>
  <dcterms:modified xsi:type="dcterms:W3CDTF">2020-04-21T13:17:34Z</dcterms:modified>
</cp:coreProperties>
</file>